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0"/>
  </p:normalViewPr>
  <p:slideViewPr>
    <p:cSldViewPr>
      <p:cViewPr varScale="1">
        <p:scale>
          <a:sx n="104" d="100"/>
          <a:sy n="104" d="100"/>
        </p:scale>
        <p:origin x="177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7303809"/>
            <a:ext cx="10033110" cy="45586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8234" y="12763"/>
            <a:ext cx="457452" cy="729543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00" y="12763"/>
            <a:ext cx="456463" cy="729543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16345" y="6391897"/>
            <a:ext cx="3276471" cy="6602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591" y="6391897"/>
            <a:ext cx="3277438" cy="6602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7326" y="12700"/>
            <a:ext cx="461694" cy="638387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54345" y="2343340"/>
            <a:ext cx="1757511" cy="102573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0058400" cy="777238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85750" y="6457949"/>
            <a:ext cx="9486900" cy="1028700"/>
          </a:xfrm>
          <a:custGeom>
            <a:avLst/>
            <a:gdLst/>
            <a:ahLst/>
            <a:cxnLst/>
            <a:rect l="l" t="t" r="r" b="b"/>
            <a:pathLst>
              <a:path w="9486900" h="1028700">
                <a:moveTo>
                  <a:pt x="9486900" y="0"/>
                </a:moveTo>
                <a:lnTo>
                  <a:pt x="0" y="0"/>
                </a:lnTo>
                <a:lnTo>
                  <a:pt x="0" y="1028700"/>
                </a:lnTo>
                <a:lnTo>
                  <a:pt x="9486900" y="1028700"/>
                </a:lnTo>
                <a:lnTo>
                  <a:pt x="9486900" y="0"/>
                </a:lnTo>
                <a:close/>
              </a:path>
            </a:pathLst>
          </a:custGeom>
          <a:solidFill>
            <a:srgbClr val="016A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35759" y="6901637"/>
            <a:ext cx="228129" cy="22854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52891" y="6901243"/>
            <a:ext cx="229120" cy="22913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70505" y="6918743"/>
            <a:ext cx="190422" cy="194094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3448177" y="5420359"/>
            <a:ext cx="6128385" cy="1710055"/>
          </a:xfrm>
          <a:custGeom>
            <a:avLst/>
            <a:gdLst/>
            <a:ahLst/>
            <a:cxnLst/>
            <a:rect l="l" t="t" r="r" b="b"/>
            <a:pathLst>
              <a:path w="6128384" h="1710054">
                <a:moveTo>
                  <a:pt x="1053084" y="0"/>
                </a:moveTo>
                <a:lnTo>
                  <a:pt x="0" y="0"/>
                </a:lnTo>
                <a:lnTo>
                  <a:pt x="0" y="1032129"/>
                </a:lnTo>
                <a:lnTo>
                  <a:pt x="1053084" y="1032129"/>
                </a:lnTo>
                <a:lnTo>
                  <a:pt x="1053084" y="0"/>
                </a:lnTo>
                <a:close/>
              </a:path>
              <a:path w="6128384" h="1710054">
                <a:moveTo>
                  <a:pt x="6128245" y="1562849"/>
                </a:moveTo>
                <a:lnTo>
                  <a:pt x="6121514" y="1514716"/>
                </a:lnTo>
                <a:lnTo>
                  <a:pt x="6092685" y="1485506"/>
                </a:lnTo>
                <a:lnTo>
                  <a:pt x="6019152" y="1479537"/>
                </a:lnTo>
                <a:lnTo>
                  <a:pt x="6024003" y="1479537"/>
                </a:lnTo>
                <a:lnTo>
                  <a:pt x="6016866" y="1479410"/>
                </a:lnTo>
                <a:lnTo>
                  <a:pt x="6016866" y="1594345"/>
                </a:lnTo>
                <a:lnTo>
                  <a:pt x="5931268" y="1643113"/>
                </a:lnTo>
                <a:lnTo>
                  <a:pt x="5931268" y="1545450"/>
                </a:lnTo>
                <a:lnTo>
                  <a:pt x="6016866" y="1594345"/>
                </a:lnTo>
                <a:lnTo>
                  <a:pt x="6016866" y="1479410"/>
                </a:lnTo>
                <a:lnTo>
                  <a:pt x="5981179" y="1478775"/>
                </a:lnTo>
                <a:lnTo>
                  <a:pt x="5905233" y="1478775"/>
                </a:lnTo>
                <a:lnTo>
                  <a:pt x="5853290" y="1481569"/>
                </a:lnTo>
                <a:lnTo>
                  <a:pt x="5812142" y="1504810"/>
                </a:lnTo>
                <a:lnTo>
                  <a:pt x="5802109" y="1562849"/>
                </a:lnTo>
                <a:lnTo>
                  <a:pt x="5801220" y="1585582"/>
                </a:lnTo>
                <a:lnTo>
                  <a:pt x="5801220" y="1625841"/>
                </a:lnTo>
                <a:lnTo>
                  <a:pt x="5807951" y="1673847"/>
                </a:lnTo>
                <a:lnTo>
                  <a:pt x="5836907" y="1703057"/>
                </a:lnTo>
                <a:lnTo>
                  <a:pt x="5910440" y="1709153"/>
                </a:lnTo>
                <a:lnTo>
                  <a:pt x="5948413" y="1709915"/>
                </a:lnTo>
                <a:lnTo>
                  <a:pt x="6024359" y="1709915"/>
                </a:lnTo>
                <a:lnTo>
                  <a:pt x="6076302" y="1707121"/>
                </a:lnTo>
                <a:lnTo>
                  <a:pt x="6117450" y="1683880"/>
                </a:lnTo>
                <a:lnTo>
                  <a:pt x="6125959" y="1644637"/>
                </a:lnTo>
                <a:lnTo>
                  <a:pt x="6127356" y="1625841"/>
                </a:lnTo>
                <a:lnTo>
                  <a:pt x="6127483" y="1624444"/>
                </a:lnTo>
                <a:lnTo>
                  <a:pt x="6128245" y="1603108"/>
                </a:lnTo>
                <a:lnTo>
                  <a:pt x="6128245" y="1562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5554345" y="2343404"/>
            <a:ext cx="1053465" cy="1026160"/>
          </a:xfrm>
          <a:custGeom>
            <a:avLst/>
            <a:gdLst/>
            <a:ahLst/>
            <a:cxnLst/>
            <a:rect l="l" t="t" r="r" b="b"/>
            <a:pathLst>
              <a:path w="1053465" h="1026160">
                <a:moveTo>
                  <a:pt x="1053083" y="0"/>
                </a:moveTo>
                <a:lnTo>
                  <a:pt x="0" y="0"/>
                </a:lnTo>
                <a:lnTo>
                  <a:pt x="0" y="1025651"/>
                </a:lnTo>
                <a:lnTo>
                  <a:pt x="1053083" y="1025651"/>
                </a:lnTo>
                <a:lnTo>
                  <a:pt x="1053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554345" y="1317624"/>
            <a:ext cx="2106295" cy="5134610"/>
          </a:xfrm>
          <a:custGeom>
            <a:avLst/>
            <a:gdLst/>
            <a:ahLst/>
            <a:cxnLst/>
            <a:rect l="l" t="t" r="r" b="b"/>
            <a:pathLst>
              <a:path w="2106295" h="5134610">
                <a:moveTo>
                  <a:pt x="2106117" y="0"/>
                </a:moveTo>
                <a:lnTo>
                  <a:pt x="1053084" y="0"/>
                </a:lnTo>
                <a:lnTo>
                  <a:pt x="1053084" y="4103370"/>
                </a:lnTo>
                <a:lnTo>
                  <a:pt x="0" y="4103370"/>
                </a:lnTo>
                <a:lnTo>
                  <a:pt x="0" y="5134610"/>
                </a:lnTo>
                <a:lnTo>
                  <a:pt x="2106053" y="5134610"/>
                </a:lnTo>
                <a:lnTo>
                  <a:pt x="2106053" y="4103370"/>
                </a:lnTo>
                <a:lnTo>
                  <a:pt x="2106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657" y="149047"/>
            <a:ext cx="3121025" cy="487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jpg"/><Relationship Id="rId18" Type="http://schemas.openxmlformats.org/officeDocument/2006/relationships/hyperlink" Target="http://www.squaremeals.org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9.jp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0.jpg"/><Relationship Id="rId4" Type="http://schemas.openxmlformats.org/officeDocument/2006/relationships/image" Target="../media/image14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0.jpg"/><Relationship Id="rId18" Type="http://schemas.openxmlformats.org/officeDocument/2006/relationships/image" Target="../media/image23.png"/><Relationship Id="rId3" Type="http://schemas.openxmlformats.org/officeDocument/2006/relationships/image" Target="../media/image130.png"/><Relationship Id="rId21" Type="http://schemas.openxmlformats.org/officeDocument/2006/relationships/image" Target="../media/image21.png"/><Relationship Id="rId7" Type="http://schemas.openxmlformats.org/officeDocument/2006/relationships/image" Target="../media/image134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image" Target="../media/image129.png"/><Relationship Id="rId16" Type="http://schemas.openxmlformats.org/officeDocument/2006/relationships/image" Target="../media/image140.jpg"/><Relationship Id="rId20" Type="http://schemas.openxmlformats.org/officeDocument/2006/relationships/hyperlink" Target="http://www.squaremeal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39.jpg"/><Relationship Id="rId10" Type="http://schemas.openxmlformats.org/officeDocument/2006/relationships/image" Target="../media/image137.png"/><Relationship Id="rId19" Type="http://schemas.openxmlformats.org/officeDocument/2006/relationships/image" Target="../media/image24.png"/><Relationship Id="rId4" Type="http://schemas.openxmlformats.org/officeDocument/2006/relationships/image" Target="../media/image131.png"/><Relationship Id="rId9" Type="http://schemas.openxmlformats.org/officeDocument/2006/relationships/image" Target="../media/image136.jp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4.jpg"/><Relationship Id="rId26" Type="http://schemas.openxmlformats.org/officeDocument/2006/relationships/hyperlink" Target="http://www.squaremeals.org/" TargetMode="External"/><Relationship Id="rId3" Type="http://schemas.openxmlformats.org/officeDocument/2006/relationships/image" Target="../media/image142.jpg"/><Relationship Id="rId21" Type="http://schemas.openxmlformats.org/officeDocument/2006/relationships/image" Target="../media/image156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3.png"/><Relationship Id="rId25" Type="http://schemas.openxmlformats.org/officeDocument/2006/relationships/image" Target="../media/image24.png"/><Relationship Id="rId2" Type="http://schemas.openxmlformats.org/officeDocument/2006/relationships/image" Target="../media/image141.png"/><Relationship Id="rId16" Type="http://schemas.openxmlformats.org/officeDocument/2006/relationships/image" Target="../media/image11.png"/><Relationship Id="rId20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jpg"/><Relationship Id="rId24" Type="http://schemas.openxmlformats.org/officeDocument/2006/relationships/image" Target="../media/image23.png"/><Relationship Id="rId5" Type="http://schemas.openxmlformats.org/officeDocument/2006/relationships/image" Target="../media/image144.png"/><Relationship Id="rId15" Type="http://schemas.openxmlformats.org/officeDocument/2006/relationships/image" Target="../media/image10.jpg"/><Relationship Id="rId23" Type="http://schemas.openxmlformats.org/officeDocument/2006/relationships/image" Target="../media/image22.png"/><Relationship Id="rId10" Type="http://schemas.openxmlformats.org/officeDocument/2006/relationships/image" Target="../media/image149.png"/><Relationship Id="rId19" Type="http://schemas.openxmlformats.org/officeDocument/2006/relationships/image" Target="../media/image3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9.png"/><Relationship Id="rId22" Type="http://schemas.openxmlformats.org/officeDocument/2006/relationships/image" Target="../media/image157.jpg"/><Relationship Id="rId27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0.jpg"/><Relationship Id="rId18" Type="http://schemas.openxmlformats.org/officeDocument/2006/relationships/image" Target="../media/image23.png"/><Relationship Id="rId3" Type="http://schemas.openxmlformats.org/officeDocument/2006/relationships/image" Target="../media/image159.png"/><Relationship Id="rId21" Type="http://schemas.openxmlformats.org/officeDocument/2006/relationships/image" Target="../media/image21.png"/><Relationship Id="rId7" Type="http://schemas.openxmlformats.org/officeDocument/2006/relationships/image" Target="../media/image163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image" Target="../media/image158.png"/><Relationship Id="rId16" Type="http://schemas.openxmlformats.org/officeDocument/2006/relationships/image" Target="../media/image169.jpg"/><Relationship Id="rId20" Type="http://schemas.openxmlformats.org/officeDocument/2006/relationships/hyperlink" Target="http://www.squaremeal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68.png"/><Relationship Id="rId10" Type="http://schemas.openxmlformats.org/officeDocument/2006/relationships/image" Target="../media/image166.png"/><Relationship Id="rId19" Type="http://schemas.openxmlformats.org/officeDocument/2006/relationships/image" Target="../media/image24.png"/><Relationship Id="rId4" Type="http://schemas.openxmlformats.org/officeDocument/2006/relationships/image" Target="../media/image160.png"/><Relationship Id="rId9" Type="http://schemas.openxmlformats.org/officeDocument/2006/relationships/image" Target="../media/image165.jp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11.png"/><Relationship Id="rId3" Type="http://schemas.openxmlformats.org/officeDocument/2006/relationships/image" Target="../media/image26.jpg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0.jpg"/><Relationship Id="rId2" Type="http://schemas.openxmlformats.org/officeDocument/2006/relationships/image" Target="../media/image25.png"/><Relationship Id="rId16" Type="http://schemas.openxmlformats.org/officeDocument/2006/relationships/image" Target="../media/image9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24" Type="http://schemas.openxmlformats.org/officeDocument/2006/relationships/image" Target="../media/image21.pn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23" Type="http://schemas.openxmlformats.org/officeDocument/2006/relationships/image" Target="../media/image22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Relationship Id="rId22" Type="http://schemas.openxmlformats.org/officeDocument/2006/relationships/hyperlink" Target="http://www.squaremeal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11.png"/><Relationship Id="rId3" Type="http://schemas.openxmlformats.org/officeDocument/2006/relationships/image" Target="../media/image41.jpg"/><Relationship Id="rId21" Type="http://schemas.openxmlformats.org/officeDocument/2006/relationships/image" Target="../media/image2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10.jpg"/><Relationship Id="rId25" Type="http://schemas.openxmlformats.org/officeDocument/2006/relationships/image" Target="../media/image21.png"/><Relationship Id="rId2" Type="http://schemas.openxmlformats.org/officeDocument/2006/relationships/image" Target="../media/image40.png"/><Relationship Id="rId16" Type="http://schemas.openxmlformats.org/officeDocument/2006/relationships/image" Target="../media/image9.pn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24" Type="http://schemas.openxmlformats.org/officeDocument/2006/relationships/hyperlink" Target="http://www.squaremeals.org/" TargetMode="External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24.png"/><Relationship Id="rId10" Type="http://schemas.openxmlformats.org/officeDocument/2006/relationships/image" Target="../media/image48.png"/><Relationship Id="rId19" Type="http://schemas.openxmlformats.org/officeDocument/2006/relationships/image" Target="../media/image54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18" Type="http://schemas.openxmlformats.org/officeDocument/2006/relationships/image" Target="../media/image9.png"/><Relationship Id="rId26" Type="http://schemas.openxmlformats.org/officeDocument/2006/relationships/hyperlink" Target="http://www.squaremeals.org/" TargetMode="External"/><Relationship Id="rId3" Type="http://schemas.openxmlformats.org/officeDocument/2006/relationships/image" Target="../media/image57.png"/><Relationship Id="rId21" Type="http://schemas.openxmlformats.org/officeDocument/2006/relationships/image" Target="../media/image72.jpg"/><Relationship Id="rId7" Type="http://schemas.openxmlformats.org/officeDocument/2006/relationships/image" Target="../media/image61.png"/><Relationship Id="rId12" Type="http://schemas.openxmlformats.org/officeDocument/2006/relationships/image" Target="../media/image66.jpg"/><Relationship Id="rId17" Type="http://schemas.openxmlformats.org/officeDocument/2006/relationships/image" Target="../media/image71.png"/><Relationship Id="rId25" Type="http://schemas.openxmlformats.org/officeDocument/2006/relationships/image" Target="../media/image24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23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22.png"/><Relationship Id="rId10" Type="http://schemas.openxmlformats.org/officeDocument/2006/relationships/image" Target="../media/image64.png"/><Relationship Id="rId19" Type="http://schemas.openxmlformats.org/officeDocument/2006/relationships/image" Target="../media/image10.jp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3.jp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11.png"/><Relationship Id="rId26" Type="http://schemas.openxmlformats.org/officeDocument/2006/relationships/image" Target="../media/image21.png"/><Relationship Id="rId3" Type="http://schemas.openxmlformats.org/officeDocument/2006/relationships/image" Target="../media/image75.jpg"/><Relationship Id="rId21" Type="http://schemas.openxmlformats.org/officeDocument/2006/relationships/image" Target="../media/image90.jp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10.jpg"/><Relationship Id="rId25" Type="http://schemas.openxmlformats.org/officeDocument/2006/relationships/hyperlink" Target="http://www.squaremeals.org/" TargetMode="External"/><Relationship Id="rId2" Type="http://schemas.openxmlformats.org/officeDocument/2006/relationships/image" Target="../media/image74.png"/><Relationship Id="rId16" Type="http://schemas.openxmlformats.org/officeDocument/2006/relationships/image" Target="../media/image9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g"/><Relationship Id="rId24" Type="http://schemas.openxmlformats.org/officeDocument/2006/relationships/image" Target="../media/image24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23.png"/><Relationship Id="rId10" Type="http://schemas.openxmlformats.org/officeDocument/2006/relationships/image" Target="../media/image82.png"/><Relationship Id="rId19" Type="http://schemas.openxmlformats.org/officeDocument/2006/relationships/image" Target="../media/image88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.jpg"/><Relationship Id="rId18" Type="http://schemas.openxmlformats.org/officeDocument/2006/relationships/image" Target="../media/image23.png"/><Relationship Id="rId3" Type="http://schemas.openxmlformats.org/officeDocument/2006/relationships/image" Target="../media/image92.png"/><Relationship Id="rId21" Type="http://schemas.openxmlformats.org/officeDocument/2006/relationships/image" Target="../media/image21.png"/><Relationship Id="rId7" Type="http://schemas.openxmlformats.org/officeDocument/2006/relationships/image" Target="../media/image96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image" Target="../media/image91.png"/><Relationship Id="rId16" Type="http://schemas.openxmlformats.org/officeDocument/2006/relationships/image" Target="../media/image102.jpg"/><Relationship Id="rId20" Type="http://schemas.openxmlformats.org/officeDocument/2006/relationships/hyperlink" Target="http://www.squaremeal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1.jpg"/><Relationship Id="rId10" Type="http://schemas.openxmlformats.org/officeDocument/2006/relationships/image" Target="../media/image99.png"/><Relationship Id="rId19" Type="http://schemas.openxmlformats.org/officeDocument/2006/relationships/image" Target="../media/image24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1.png"/><Relationship Id="rId18" Type="http://schemas.openxmlformats.org/officeDocument/2006/relationships/hyperlink" Target="http://www.squaremeals.org/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8.jpg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" Type="http://schemas.openxmlformats.org/officeDocument/2006/relationships/image" Target="../media/image10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0.jpg"/><Relationship Id="rId5" Type="http://schemas.openxmlformats.org/officeDocument/2006/relationships/image" Target="../media/image106.png"/><Relationship Id="rId15" Type="http://schemas.openxmlformats.org/officeDocument/2006/relationships/image" Target="../media/image112.png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0.jpg"/><Relationship Id="rId18" Type="http://schemas.openxmlformats.org/officeDocument/2006/relationships/image" Target="../media/image22.png"/><Relationship Id="rId3" Type="http://schemas.openxmlformats.org/officeDocument/2006/relationships/image" Target="../media/image114.pn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9.png"/><Relationship Id="rId17" Type="http://schemas.openxmlformats.org/officeDocument/2006/relationships/image" Target="../media/image39.png"/><Relationship Id="rId2" Type="http://schemas.openxmlformats.org/officeDocument/2006/relationships/image" Target="../media/image113.png"/><Relationship Id="rId16" Type="http://schemas.openxmlformats.org/officeDocument/2006/relationships/image" Target="../media/image124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3.png"/><Relationship Id="rId10" Type="http://schemas.openxmlformats.org/officeDocument/2006/relationships/image" Target="../media/image121.png"/><Relationship Id="rId19" Type="http://schemas.openxmlformats.org/officeDocument/2006/relationships/image" Target="../media/image23.png"/><Relationship Id="rId4" Type="http://schemas.openxmlformats.org/officeDocument/2006/relationships/image" Target="../media/image115.png"/><Relationship Id="rId9" Type="http://schemas.openxmlformats.org/officeDocument/2006/relationships/image" Target="../media/image120.jpg"/><Relationship Id="rId14" Type="http://schemas.openxmlformats.org/officeDocument/2006/relationships/image" Target="../media/image11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6.png"/><Relationship Id="rId7" Type="http://schemas.openxmlformats.org/officeDocument/2006/relationships/image" Target="../media/image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28.jpg"/><Relationship Id="rId10" Type="http://schemas.openxmlformats.org/officeDocument/2006/relationships/image" Target="../media/image21.png"/><Relationship Id="rId4" Type="http://schemas.openxmlformats.org/officeDocument/2006/relationships/image" Target="../media/image127.png"/><Relationship Id="rId9" Type="http://schemas.openxmlformats.org/officeDocument/2006/relationships/hyperlink" Target="http://www.squaremeal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12700"/>
            <a:ext cx="10033000" cy="7747634"/>
            <a:chOff x="12700" y="12700"/>
            <a:chExt cx="10033000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8061" cy="13671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653" y="12751"/>
              <a:ext cx="2281009" cy="77470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1373746"/>
              <a:ext cx="3729342" cy="63860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51"/>
            <a:ext cx="10058400" cy="7759700"/>
            <a:chOff x="0" y="51"/>
            <a:chExt cx="10058400" cy="77597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7326" y="1373746"/>
              <a:ext cx="463358" cy="50842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4345" y="2343340"/>
              <a:ext cx="1759138" cy="10257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6344" y="6452489"/>
              <a:ext cx="1003311" cy="38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1"/>
              <a:ext cx="10058400" cy="775963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2" name="object 12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35759" y="6901649"/>
              <a:ext cx="228129" cy="2285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88925" y="1318894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0" y="1024889"/>
                </a:moveTo>
                <a:lnTo>
                  <a:pt x="6318377" y="1024889"/>
                </a:lnTo>
                <a:lnTo>
                  <a:pt x="6318377" y="0"/>
                </a:lnTo>
                <a:lnTo>
                  <a:pt x="0" y="0"/>
                </a:lnTo>
                <a:lnTo>
                  <a:pt x="0" y="102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48050" y="1320393"/>
            <a:ext cx="2101842" cy="102275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42042" y="6098019"/>
            <a:ext cx="2574251" cy="139176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08976" y="3201161"/>
            <a:ext cx="255216" cy="23874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42503" y="425945"/>
            <a:ext cx="1345717" cy="841082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24" name="object 2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534" y="6839014"/>
              <a:ext cx="136538" cy="1714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268" y="6839776"/>
              <a:ext cx="136347" cy="17206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19583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agosto</a:t>
            </a:r>
            <a:r>
              <a:rPr spc="-7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282575" y="286638"/>
          <a:ext cx="9472928" cy="7199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  <a:tab pos="2458720" algn="l"/>
                          <a:tab pos="3300729" algn="l"/>
                          <a:tab pos="4518660" algn="l"/>
                          <a:tab pos="5526405" algn="l"/>
                          <a:tab pos="6588759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685">
                <a:tc gridSpan="5">
                  <a:txBody>
                    <a:bodyPr/>
                    <a:lstStyle/>
                    <a:p>
                      <a:pPr marR="211328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500" b="1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Pimientos </a:t>
                      </a: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Morrón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502284" marR="2615565" indent="434975">
                        <a:lnSpc>
                          <a:spcPts val="1260"/>
                        </a:lnSpc>
                        <a:spcBef>
                          <a:spcPts val="12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-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mayo</a:t>
                      </a:r>
                      <a:r>
                        <a:rPr sz="1100" spc="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junio;</a:t>
                      </a:r>
                      <a:r>
                        <a:rPr sz="1100" spc="-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agosto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noviembre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1331595">
                        <a:lnSpc>
                          <a:spcPts val="1355"/>
                        </a:lnSpc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513715" marR="2586355" algn="ctr">
                        <a:lnSpc>
                          <a:spcPts val="980"/>
                        </a:lnSpc>
                        <a:spcBef>
                          <a:spcPts val="18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Cuanto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más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tiempo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deja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madurar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pimiento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morrón,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más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dulce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vuelve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0645" marR="2920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5420" marR="339725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2705" marR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7310" marR="387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1915" marR="241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 marR="444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9215" marR="3746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200" marR="304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0805" marR="190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9530" marR="565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769" marR="419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9375" marR="2667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6040" marR="400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3025" marR="330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8265" marR="2159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165" marR="558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769" marR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0010" marR="26034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690" marR="463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6675" marR="393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3660" marR="32384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8900" marR="209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1355">
                <a:tc>
                  <a:txBody>
                    <a:bodyPr/>
                    <a:lstStyle/>
                    <a:p>
                      <a:pPr marL="47625" marR="5841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38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285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488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marR="419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 marR="241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552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399145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18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22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9" name="object 47">
            <a:extLst>
              <a:ext uri="{FF2B5EF4-FFF2-40B4-BE49-F238E27FC236}">
                <a16:creationId xmlns:a16="http://schemas.microsoft.com/office/drawing/2014/main" id="{DB42929F-90BB-4322-C9FB-EAF7D59635E5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59700"/>
            <a:chOff x="0" y="0"/>
            <a:chExt cx="10058400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6258" cy="1368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132" y="12725"/>
              <a:ext cx="2281528" cy="457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58400" cy="4331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4132" y="465315"/>
              <a:ext cx="2281516" cy="7294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6286"/>
              <a:ext cx="3729342" cy="63834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1266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8232"/>
            <a:ext cx="10058400" cy="7344409"/>
            <a:chOff x="0" y="428232"/>
            <a:chExt cx="10058400" cy="7344409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7326" y="1376286"/>
              <a:ext cx="469893" cy="50926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0622" y="2343353"/>
              <a:ext cx="461694" cy="1025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8232"/>
              <a:ext cx="10058400" cy="734414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8925" y="1318894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0" y="1024889"/>
                </a:moveTo>
                <a:lnTo>
                  <a:pt x="6318377" y="1024889"/>
                </a:lnTo>
                <a:lnTo>
                  <a:pt x="6318377" y="0"/>
                </a:lnTo>
                <a:lnTo>
                  <a:pt x="0" y="0"/>
                </a:lnTo>
                <a:lnTo>
                  <a:pt x="0" y="102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7667625" y="292988"/>
            <a:ext cx="2095500" cy="6159500"/>
          </a:xfrm>
          <a:custGeom>
            <a:avLst/>
            <a:gdLst/>
            <a:ahLst/>
            <a:cxnLst/>
            <a:rect l="l" t="t" r="r" b="b"/>
            <a:pathLst>
              <a:path w="2095500" h="6159500">
                <a:moveTo>
                  <a:pt x="2095500" y="0"/>
                </a:moveTo>
                <a:lnTo>
                  <a:pt x="0" y="0"/>
                </a:lnTo>
                <a:lnTo>
                  <a:pt x="0" y="6159500"/>
                </a:lnTo>
                <a:lnTo>
                  <a:pt x="2095500" y="61595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448050" y="1320800"/>
            <a:ext cx="2108225" cy="102872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27" name="object 27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282575" y="286638"/>
          <a:ext cx="9552305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55">
                <a:tc gridSpan="3">
                  <a:txBody>
                    <a:bodyPr/>
                    <a:lstStyle/>
                    <a:p>
                      <a:pPr marR="20320" algn="ctr">
                        <a:lnSpc>
                          <a:spcPts val="1730"/>
                        </a:lnSpc>
                        <a:spcBef>
                          <a:spcPts val="2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Arándanos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R="24130" algn="ctr">
                        <a:lnSpc>
                          <a:spcPts val="1250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mayo-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julio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241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539750" marR="563880" indent="-1270" algn="ctr">
                        <a:lnSpc>
                          <a:spcPct val="1066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arbusto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arándanos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producir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hasta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6,000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bayas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cada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año.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 marR="4318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326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7960" marR="33655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7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</a:tabLst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10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0"/>
                        </a:rPr>
                        <a:t>www.SquareMeals.org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6045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sp>
        <p:nvSpPr>
          <p:cNvPr id="41" name="object 41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199834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0" dirty="0">
                <a:latin typeface="Rockwell Std"/>
                <a:cs typeface="Rockwell Std"/>
              </a:rPr>
              <a:t>mayo</a:t>
            </a:r>
            <a:r>
              <a:rPr spc="-16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10059035" cy="7760334"/>
            <a:chOff x="0" y="-25"/>
            <a:chExt cx="10059035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2738348" cy="13681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7010" y="12699"/>
              <a:ext cx="2740024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3085" y="12699"/>
              <a:ext cx="2286291" cy="13681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5415" y="12699"/>
              <a:ext cx="2280233" cy="45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25"/>
              <a:ext cx="10058412" cy="431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5415" y="463537"/>
              <a:ext cx="2280233" cy="72961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6794"/>
              <a:ext cx="3437507" cy="638279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4345" y="2343340"/>
            <a:ext cx="1301622" cy="102573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27850"/>
            <a:ext cx="10058400" cy="7345045"/>
            <a:chOff x="0" y="427850"/>
            <a:chExt cx="10058400" cy="7345045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7706" y="1376807"/>
              <a:ext cx="461594" cy="50810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2031" y="2343353"/>
              <a:ext cx="459623" cy="1025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27850"/>
              <a:ext cx="10058400" cy="734451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7" name="object 17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3448178" y="5420614"/>
            <a:ext cx="4212590" cy="1037590"/>
            <a:chOff x="3448178" y="5420614"/>
            <a:chExt cx="4212590" cy="1037590"/>
          </a:xfrm>
        </p:grpSpPr>
        <p:sp>
          <p:nvSpPr>
            <p:cNvPr id="23" name="object 23"/>
            <p:cNvSpPr/>
            <p:nvPr/>
          </p:nvSpPr>
          <p:spPr>
            <a:xfrm>
              <a:off x="3448178" y="5420995"/>
              <a:ext cx="4212590" cy="1031240"/>
            </a:xfrm>
            <a:custGeom>
              <a:avLst/>
              <a:gdLst/>
              <a:ahLst/>
              <a:cxnLst/>
              <a:rect l="l" t="t" r="r" b="b"/>
              <a:pathLst>
                <a:path w="4212590" h="1031239">
                  <a:moveTo>
                    <a:pt x="0" y="1031239"/>
                  </a:moveTo>
                  <a:lnTo>
                    <a:pt x="4212221" y="1031239"/>
                  </a:lnTo>
                  <a:lnTo>
                    <a:pt x="4212221" y="0"/>
                  </a:lnTo>
                  <a:lnTo>
                    <a:pt x="0" y="0"/>
                  </a:lnTo>
                  <a:lnTo>
                    <a:pt x="0" y="1031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0196" y="5420614"/>
              <a:ext cx="2866199" cy="103734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42042" y="6098032"/>
            <a:ext cx="1812048" cy="35989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42042" y="6457950"/>
            <a:ext cx="2574366" cy="75280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54091" y="6098032"/>
            <a:ext cx="762266" cy="35762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742054" y="7210742"/>
            <a:ext cx="2574253" cy="27905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5555107" y="292988"/>
            <a:ext cx="4208145" cy="6159500"/>
          </a:xfrm>
          <a:custGeom>
            <a:avLst/>
            <a:gdLst/>
            <a:ahLst/>
            <a:cxnLst/>
            <a:rect l="l" t="t" r="r" b="b"/>
            <a:pathLst>
              <a:path w="4208145" h="6159500">
                <a:moveTo>
                  <a:pt x="2105406" y="5130800"/>
                </a:moveTo>
                <a:lnTo>
                  <a:pt x="0" y="5130800"/>
                </a:lnTo>
                <a:lnTo>
                  <a:pt x="0" y="6159500"/>
                </a:lnTo>
                <a:lnTo>
                  <a:pt x="2105406" y="6159500"/>
                </a:lnTo>
                <a:lnTo>
                  <a:pt x="2105406" y="5130800"/>
                </a:lnTo>
                <a:close/>
              </a:path>
              <a:path w="4208145" h="6159500">
                <a:moveTo>
                  <a:pt x="4208018" y="0"/>
                </a:moveTo>
                <a:lnTo>
                  <a:pt x="2112518" y="0"/>
                </a:lnTo>
                <a:lnTo>
                  <a:pt x="2112518" y="6159500"/>
                </a:lnTo>
                <a:lnTo>
                  <a:pt x="4208018" y="6159500"/>
                </a:lnTo>
                <a:lnTo>
                  <a:pt x="4208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4" name="object 3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86638"/>
          <a:ext cx="9555480" cy="7192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72072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5420" marR="339725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8382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1270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1270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2540" algn="ctr">
                        <a:lnSpc>
                          <a:spcPts val="1739"/>
                        </a:lnSpc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Fresas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55880" algn="ctr">
                        <a:lnSpc>
                          <a:spcPts val="1285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-1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80010" algn="ctr">
                        <a:lnSpc>
                          <a:spcPts val="1295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abril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junio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80010" algn="ctr">
                        <a:lnSpc>
                          <a:spcPts val="1325"/>
                        </a:lnSpc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35560" algn="ctr">
                        <a:lnSpc>
                          <a:spcPts val="1050"/>
                        </a:lnSpc>
                      </a:pP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950" spc="-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promedio,</a:t>
                      </a:r>
                      <a:r>
                        <a:rPr sz="950" spc="-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cada</a:t>
                      </a:r>
                      <a:r>
                        <a:rPr sz="950" spc="-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fresa</a:t>
                      </a:r>
                      <a:r>
                        <a:rPr sz="950" spc="-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tiene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5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5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semillas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14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</a:tabLst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10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6"/>
                        </a:rPr>
                        <a:t>www.SquareMeals.org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5791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7" name="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sp>
        <p:nvSpPr>
          <p:cNvPr id="48" name="object 48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194310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junio</a:t>
            </a:r>
            <a:r>
              <a:rPr spc="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"/>
            <a:ext cx="10058400" cy="7759700"/>
            <a:chOff x="0" y="51"/>
            <a:chExt cx="10058400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7756258" cy="13675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3891" y="12725"/>
              <a:ext cx="2281818" cy="456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"/>
              <a:ext cx="10058400" cy="43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3891" y="463918"/>
              <a:ext cx="2281818" cy="7295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5016"/>
              <a:ext cx="3729342" cy="638468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3540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7596"/>
            <a:ext cx="10058400" cy="7345045"/>
            <a:chOff x="0" y="427596"/>
            <a:chExt cx="10058400" cy="734504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6933" y="1375028"/>
              <a:ext cx="462025" cy="50829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2780" y="2343340"/>
              <a:ext cx="459447" cy="10257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7596"/>
              <a:ext cx="10058400" cy="734479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98820" y="7189502"/>
            <a:ext cx="22663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 by .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 institution isan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equaloppo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667625" y="292988"/>
            <a:ext cx="2095500" cy="6159500"/>
          </a:xfrm>
          <a:custGeom>
            <a:avLst/>
            <a:gdLst/>
            <a:ahLst/>
            <a:cxnLst/>
            <a:rect l="l" t="t" r="r" b="b"/>
            <a:pathLst>
              <a:path w="2095500" h="6159500">
                <a:moveTo>
                  <a:pt x="2095500" y="0"/>
                </a:moveTo>
                <a:lnTo>
                  <a:pt x="0" y="0"/>
                </a:lnTo>
                <a:lnTo>
                  <a:pt x="0" y="6159500"/>
                </a:lnTo>
                <a:lnTo>
                  <a:pt x="2095500" y="61595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79055" y="5416803"/>
            <a:ext cx="2087130" cy="102872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26" name="object 26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282575" y="286638"/>
          <a:ext cx="9552305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55">
                <a:tc gridSpan="3"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Tomates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-1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abril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deciembre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920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tamates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son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técnicamente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baya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9525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9525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 marR="4318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326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7960" marR="33655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3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93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7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</a:tabLst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10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0"/>
                        </a:rPr>
                        <a:t>www.SquareMeals.org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2870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sp>
        <p:nvSpPr>
          <p:cNvPr id="40" name="object 40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183896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julio</a:t>
            </a:r>
            <a:r>
              <a:rPr spc="5" dirty="0"/>
              <a:t> </a:t>
            </a:r>
            <a:r>
              <a:rPr spc="-20" dirty="0"/>
              <a:t>2027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10058400" cy="7760334"/>
            <a:chOff x="0" y="-25"/>
            <a:chExt cx="10058400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3193288" cy="1368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1797" y="12699"/>
              <a:ext cx="3198136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5720" y="12699"/>
              <a:ext cx="1372120" cy="13686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3625" y="12699"/>
              <a:ext cx="2282108" cy="4566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25"/>
              <a:ext cx="10058400" cy="4320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3625" y="465188"/>
              <a:ext cx="2282108" cy="72945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7175"/>
              <a:ext cx="3729342" cy="638254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4345" y="2343340"/>
            <a:ext cx="1301508" cy="102573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27977"/>
            <a:ext cx="10058400" cy="7344409"/>
            <a:chOff x="0" y="427977"/>
            <a:chExt cx="10058400" cy="7344409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7706" y="1377188"/>
              <a:ext cx="460107" cy="50807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1777" y="2343353"/>
              <a:ext cx="460106" cy="1025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27977"/>
              <a:ext cx="10058400" cy="734440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7" name="object 17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35578" y="6839013"/>
            <a:ext cx="306070" cy="351155"/>
            <a:chOff x="535578" y="6839013"/>
            <a:chExt cx="306070" cy="35115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1268" y="6839775"/>
              <a:ext cx="136347" cy="1720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8975" y="6982599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908177" y="726471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48006" y="0"/>
                </a:moveTo>
                <a:lnTo>
                  <a:pt x="0" y="0"/>
                </a:lnTo>
                <a:lnTo>
                  <a:pt x="0" y="48006"/>
                </a:lnTo>
                <a:lnTo>
                  <a:pt x="48006" y="48006"/>
                </a:lnTo>
                <a:lnTo>
                  <a:pt x="48006" y="0"/>
                </a:lnTo>
                <a:close/>
              </a:path>
            </a:pathLst>
          </a:custGeom>
          <a:solidFill>
            <a:srgbClr val="63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35759" y="6901636"/>
            <a:ext cx="228129" cy="22854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448050" y="5420995"/>
            <a:ext cx="4212590" cy="1036955"/>
            <a:chOff x="3448050" y="5420995"/>
            <a:chExt cx="4212590" cy="1036955"/>
          </a:xfrm>
        </p:grpSpPr>
        <p:sp>
          <p:nvSpPr>
            <p:cNvPr id="36" name="object 36"/>
            <p:cNvSpPr/>
            <p:nvPr/>
          </p:nvSpPr>
          <p:spPr>
            <a:xfrm>
              <a:off x="3448178" y="5420995"/>
              <a:ext cx="4212590" cy="1031240"/>
            </a:xfrm>
            <a:custGeom>
              <a:avLst/>
              <a:gdLst/>
              <a:ahLst/>
              <a:cxnLst/>
              <a:rect l="l" t="t" r="r" b="b"/>
              <a:pathLst>
                <a:path w="4212590" h="1031239">
                  <a:moveTo>
                    <a:pt x="0" y="1031239"/>
                  </a:moveTo>
                  <a:lnTo>
                    <a:pt x="4212221" y="1031239"/>
                  </a:lnTo>
                  <a:lnTo>
                    <a:pt x="4212221" y="0"/>
                  </a:lnTo>
                  <a:lnTo>
                    <a:pt x="0" y="0"/>
                  </a:lnTo>
                  <a:lnTo>
                    <a:pt x="0" y="1031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48050" y="5426964"/>
              <a:ext cx="3162337" cy="103096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42042" y="6098032"/>
            <a:ext cx="2574258" cy="1391767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7983855" y="1303296"/>
            <a:ext cx="1438910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400" b="1" spc="-10" dirty="0">
                <a:solidFill>
                  <a:srgbClr val="0E4B7F"/>
                </a:solidFill>
                <a:latin typeface="Rockwell Std"/>
                <a:cs typeface="Rockwell Std"/>
              </a:rPr>
              <a:t>Announcements</a:t>
            </a:r>
            <a:endParaRPr sz="1400">
              <a:latin typeface="Rockwell Std"/>
              <a:cs typeface="Rockwell St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607175" y="289813"/>
            <a:ext cx="3159125" cy="6165850"/>
            <a:chOff x="6607175" y="289813"/>
            <a:chExt cx="3159125" cy="6165850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08976" y="2880347"/>
              <a:ext cx="255216" cy="23875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67623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0" y="6159500"/>
                  </a:moveTo>
                  <a:lnTo>
                    <a:pt x="2095500" y="6159500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6159500"/>
                  </a:lnTo>
                  <a:close/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07175" y="5423788"/>
              <a:ext cx="3155950" cy="1028700"/>
            </a:xfrm>
            <a:custGeom>
              <a:avLst/>
              <a:gdLst/>
              <a:ahLst/>
              <a:cxnLst/>
              <a:rect l="l" t="t" r="r" b="b"/>
              <a:pathLst>
                <a:path w="3155950" h="1028700">
                  <a:moveTo>
                    <a:pt x="315595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3155950" y="102870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92988"/>
          <a:ext cx="9568178" cy="7189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480">
                <a:tc gridSpan="8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3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 marR="85090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95">
                <a:tc gridSpan="2"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850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7162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097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0975" marR="34417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960">
                <a:tc gridSpan="2">
                  <a:txBody>
                    <a:bodyPr/>
                    <a:lstStyle/>
                    <a:p>
                      <a:pPr marL="85725" marR="5651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914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8001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422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850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marL="95250" marR="469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711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7048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422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7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85">
                <a:tc gridSpan="2">
                  <a:txBody>
                    <a:bodyPr/>
                    <a:lstStyle/>
                    <a:p>
                      <a:pPr marL="95250" marR="469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704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42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4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850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2310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711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704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422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1270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13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4006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286385" marR="11430" indent="163195">
                        <a:lnSpc>
                          <a:spcPct val="102899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personas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hacen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16839" marB="0">
                    <a:lnL w="6350">
                      <a:solidFill>
                        <a:srgbClr val="036B38"/>
                      </a:solidFill>
                      <a:prstDash val="solid"/>
                    </a:lnL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Sandia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-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mayo</a:t>
                      </a:r>
                      <a:r>
                        <a:rPr sz="1100" spc="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octubre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101600" marR="282575" indent="-59055">
                        <a:lnSpc>
                          <a:spcPts val="1170"/>
                        </a:lnSpc>
                        <a:spcBef>
                          <a:spcPts val="4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erte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sandia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entera;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algunas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pepinillos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dulces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con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cascara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4375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6839" marB="0">
                    <a:lnL w="6350">
                      <a:solidFill>
                        <a:srgbClr val="036B38"/>
                      </a:solidFill>
                      <a:prstDash val="solid"/>
                    </a:lnL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35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2"/>
                        </a:rPr>
                        <a:t>www.SquareMeals.org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 marR="8509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5410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7" name="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sp>
        <p:nvSpPr>
          <p:cNvPr id="49" name="object 49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312102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septiembre</a:t>
            </a:r>
            <a:r>
              <a:rPr spc="-7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9035" cy="7760334"/>
            <a:chOff x="0" y="0"/>
            <a:chExt cx="10059035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2617292" cy="13672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6360" y="12700"/>
              <a:ext cx="2621870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4465" y="12700"/>
              <a:ext cx="2621864" cy="1367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2430" y="12725"/>
              <a:ext cx="2183250" cy="4565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0058412" cy="4310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62430" y="465442"/>
              <a:ext cx="2183250" cy="72942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6159"/>
              <a:ext cx="3729342" cy="638360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27074" y="1376159"/>
            <a:ext cx="439153" cy="508165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554345" y="2343340"/>
            <a:ext cx="1877060" cy="1026160"/>
            <a:chOff x="5554345" y="2343340"/>
            <a:chExt cx="1877060" cy="1026160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4345" y="2343340"/>
              <a:ext cx="1439186" cy="10257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9826" y="2343353"/>
              <a:ext cx="441014" cy="102569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16345" y="6452489"/>
            <a:ext cx="1117587" cy="380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5604" y="7486637"/>
            <a:ext cx="9165958" cy="2730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427215"/>
            <a:ext cx="10058400" cy="7345680"/>
            <a:chOff x="0" y="427215"/>
            <a:chExt cx="10058400" cy="7345680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48177" y="6452489"/>
              <a:ext cx="292099" cy="380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27215"/>
              <a:ext cx="10058400" cy="734513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20" name="object 20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07429" y="1317625"/>
            <a:ext cx="1053465" cy="5135245"/>
          </a:xfrm>
          <a:custGeom>
            <a:avLst/>
            <a:gdLst/>
            <a:ahLst/>
            <a:cxnLst/>
            <a:rect l="l" t="t" r="r" b="b"/>
            <a:pathLst>
              <a:path w="1053465" h="5135245">
                <a:moveTo>
                  <a:pt x="1053083" y="0"/>
                </a:moveTo>
                <a:lnTo>
                  <a:pt x="0" y="0"/>
                </a:lnTo>
                <a:lnTo>
                  <a:pt x="0" y="5134864"/>
                </a:lnTo>
                <a:lnTo>
                  <a:pt x="1053083" y="5134864"/>
                </a:lnTo>
                <a:lnTo>
                  <a:pt x="1053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7667625" y="292988"/>
            <a:ext cx="2095500" cy="6159500"/>
          </a:xfrm>
          <a:custGeom>
            <a:avLst/>
            <a:gdLst/>
            <a:ahLst/>
            <a:cxnLst/>
            <a:rect l="l" t="t" r="r" b="b"/>
            <a:pathLst>
              <a:path w="2095500" h="6159500">
                <a:moveTo>
                  <a:pt x="2095500" y="0"/>
                </a:moveTo>
                <a:lnTo>
                  <a:pt x="0" y="0"/>
                </a:lnTo>
                <a:lnTo>
                  <a:pt x="0" y="6159500"/>
                </a:lnTo>
                <a:lnTo>
                  <a:pt x="2095500" y="61595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610350" y="5417820"/>
            <a:ext cx="3156022" cy="104013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2" name="object 32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41236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octubre</a:t>
            </a:r>
            <a:r>
              <a:rPr spc="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86638"/>
          <a:ext cx="9472928" cy="7192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Manzanas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R="14986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-1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julio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noviembre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3048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123189" marR="115570" algn="ctr">
                        <a:lnSpc>
                          <a:spcPct val="105200"/>
                        </a:lnSpc>
                        <a:spcBef>
                          <a:spcPts val="3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Hay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alrededor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2,500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tipos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diferentes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manzanas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cultivadas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Estados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Unidos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325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381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5420" marR="339725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704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6476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07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</a:tabLst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10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4"/>
                        </a:rPr>
                        <a:t>www.SquareMeals.org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5791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7" name="object 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1766" y="12636"/>
            <a:ext cx="9124315" cy="7747634"/>
            <a:chOff x="921766" y="12636"/>
            <a:chExt cx="9124315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8995" y="12687"/>
              <a:ext cx="456730" cy="774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766" y="12636"/>
              <a:ext cx="8671098" cy="45609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16345" y="6391287"/>
            <a:ext cx="3276471" cy="66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1766" y="7486637"/>
            <a:ext cx="8671098" cy="2730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700" y="464947"/>
            <a:ext cx="7654925" cy="6386830"/>
            <a:chOff x="12700" y="464947"/>
            <a:chExt cx="7654925" cy="638683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8616" y="464947"/>
              <a:ext cx="4008983" cy="914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08456" y="1375905"/>
              <a:ext cx="359092" cy="50193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4345" y="2343340"/>
              <a:ext cx="1758106" cy="1025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00" y="6391300"/>
              <a:ext cx="3729342" cy="4603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00" y="464947"/>
              <a:ext cx="3649853" cy="914905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700" y="7302283"/>
            <a:ext cx="912952" cy="4573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700" y="1375905"/>
            <a:ext cx="276225" cy="50193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700" y="6847776"/>
            <a:ext cx="273050" cy="4584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48177" y="6452489"/>
            <a:ext cx="292099" cy="3809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0"/>
            <a:ext cx="10058400" cy="7773034"/>
            <a:chOff x="0" y="0"/>
            <a:chExt cx="10058400" cy="7773034"/>
          </a:xfrm>
        </p:grpSpPr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16345" y="6452489"/>
              <a:ext cx="292099" cy="38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00" y="0"/>
              <a:ext cx="10045547" cy="77724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0"/>
              <a:ext cx="436016" cy="777245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85750" y="5420359"/>
            <a:ext cx="9486900" cy="2066289"/>
            <a:chOff x="285750" y="5420359"/>
            <a:chExt cx="9486900" cy="2066289"/>
          </a:xfrm>
        </p:grpSpPr>
        <p:sp>
          <p:nvSpPr>
            <p:cNvPr id="22" name="object 22"/>
            <p:cNvSpPr/>
            <p:nvPr/>
          </p:nvSpPr>
          <p:spPr>
            <a:xfrm>
              <a:off x="285750" y="6457949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52891" y="6901243"/>
              <a:ext cx="229120" cy="2291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448177" y="5420359"/>
              <a:ext cx="6128385" cy="1710055"/>
            </a:xfrm>
            <a:custGeom>
              <a:avLst/>
              <a:gdLst/>
              <a:ahLst/>
              <a:cxnLst/>
              <a:rect l="l" t="t" r="r" b="b"/>
              <a:pathLst>
                <a:path w="6128384" h="1710054">
                  <a:moveTo>
                    <a:pt x="1053084" y="0"/>
                  </a:moveTo>
                  <a:lnTo>
                    <a:pt x="0" y="0"/>
                  </a:lnTo>
                  <a:lnTo>
                    <a:pt x="0" y="1032129"/>
                  </a:lnTo>
                  <a:lnTo>
                    <a:pt x="1053084" y="1032129"/>
                  </a:lnTo>
                  <a:lnTo>
                    <a:pt x="1053084" y="0"/>
                  </a:lnTo>
                  <a:close/>
                </a:path>
                <a:path w="6128384" h="1710054">
                  <a:moveTo>
                    <a:pt x="3159252" y="0"/>
                  </a:moveTo>
                  <a:lnTo>
                    <a:pt x="2106168" y="0"/>
                  </a:lnTo>
                  <a:lnTo>
                    <a:pt x="2106168" y="1032129"/>
                  </a:lnTo>
                  <a:lnTo>
                    <a:pt x="3159252" y="1032129"/>
                  </a:lnTo>
                  <a:lnTo>
                    <a:pt x="3159252" y="0"/>
                  </a:lnTo>
                  <a:close/>
                </a:path>
                <a:path w="6128384" h="1710054">
                  <a:moveTo>
                    <a:pt x="6128245" y="1562849"/>
                  </a:moveTo>
                  <a:lnTo>
                    <a:pt x="6121514" y="1514716"/>
                  </a:lnTo>
                  <a:lnTo>
                    <a:pt x="6092685" y="1485506"/>
                  </a:lnTo>
                  <a:lnTo>
                    <a:pt x="6019152" y="1479537"/>
                  </a:lnTo>
                  <a:lnTo>
                    <a:pt x="6024003" y="1479537"/>
                  </a:lnTo>
                  <a:lnTo>
                    <a:pt x="6016866" y="1479410"/>
                  </a:lnTo>
                  <a:lnTo>
                    <a:pt x="6016866" y="1594345"/>
                  </a:lnTo>
                  <a:lnTo>
                    <a:pt x="5931268" y="1643113"/>
                  </a:lnTo>
                  <a:lnTo>
                    <a:pt x="5931268" y="1545450"/>
                  </a:lnTo>
                  <a:lnTo>
                    <a:pt x="6016866" y="1594345"/>
                  </a:lnTo>
                  <a:lnTo>
                    <a:pt x="6016866" y="1479410"/>
                  </a:lnTo>
                  <a:lnTo>
                    <a:pt x="5981179" y="1478775"/>
                  </a:lnTo>
                  <a:lnTo>
                    <a:pt x="5905233" y="1478775"/>
                  </a:lnTo>
                  <a:lnTo>
                    <a:pt x="5853290" y="1481569"/>
                  </a:lnTo>
                  <a:lnTo>
                    <a:pt x="5812142" y="1504810"/>
                  </a:lnTo>
                  <a:lnTo>
                    <a:pt x="5802109" y="1562849"/>
                  </a:lnTo>
                  <a:lnTo>
                    <a:pt x="5801220" y="1585582"/>
                  </a:lnTo>
                  <a:lnTo>
                    <a:pt x="5801220" y="1625841"/>
                  </a:lnTo>
                  <a:lnTo>
                    <a:pt x="5807951" y="1673847"/>
                  </a:lnTo>
                  <a:lnTo>
                    <a:pt x="5836907" y="1703057"/>
                  </a:lnTo>
                  <a:lnTo>
                    <a:pt x="5910440" y="1709153"/>
                  </a:lnTo>
                  <a:lnTo>
                    <a:pt x="5948413" y="1709915"/>
                  </a:lnTo>
                  <a:lnTo>
                    <a:pt x="6024359" y="1709915"/>
                  </a:lnTo>
                  <a:lnTo>
                    <a:pt x="6076302" y="1707121"/>
                  </a:lnTo>
                  <a:lnTo>
                    <a:pt x="6117450" y="1683880"/>
                  </a:lnTo>
                  <a:lnTo>
                    <a:pt x="6125959" y="1644637"/>
                  </a:lnTo>
                  <a:lnTo>
                    <a:pt x="6127356" y="1625841"/>
                  </a:lnTo>
                  <a:lnTo>
                    <a:pt x="6127483" y="1624444"/>
                  </a:lnTo>
                  <a:lnTo>
                    <a:pt x="6128245" y="1603108"/>
                  </a:lnTo>
                  <a:lnTo>
                    <a:pt x="6128245" y="1562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288925" y="1318260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6318504" y="0"/>
                </a:moveTo>
                <a:lnTo>
                  <a:pt x="0" y="0"/>
                </a:lnTo>
                <a:lnTo>
                  <a:pt x="0" y="1024889"/>
                </a:lnTo>
                <a:lnTo>
                  <a:pt x="6318504" y="1024889"/>
                </a:lnTo>
                <a:lnTo>
                  <a:pt x="6318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02150" y="1320800"/>
            <a:ext cx="2108231" cy="102872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3" name="object 33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301498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noviembre</a:t>
            </a:r>
            <a:r>
              <a:rPr spc="-4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282575" y="286638"/>
          <a:ext cx="9472928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7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  <a:tab pos="2458720" algn="l"/>
                          <a:tab pos="3300729" algn="l"/>
                          <a:tab pos="4518660" algn="l"/>
                          <a:tab pos="5526405" algn="l"/>
                          <a:tab pos="6588759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 gridSpan="4">
                  <a:txBody>
                    <a:bodyPr/>
                    <a:lstStyle/>
                    <a:p>
                      <a:pPr algn="ctr">
                        <a:lnSpc>
                          <a:spcPts val="1670"/>
                        </a:lnSpc>
                        <a:spcBef>
                          <a:spcPts val="3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Zanahorias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20320" algn="ctr">
                        <a:lnSpc>
                          <a:spcPts val="1190"/>
                        </a:lnSpc>
                      </a:pPr>
                      <a:r>
                        <a:rPr sz="1100" spc="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19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1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agusto</a:t>
                      </a:r>
                      <a:r>
                        <a:rPr sz="1100" spc="8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mayo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0320" algn="ctr">
                        <a:lnSpc>
                          <a:spcPts val="1435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20955" algn="ctr">
                        <a:lnSpc>
                          <a:spcPts val="1135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comer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todos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partes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zanahoria;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hojas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pueden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95275" marR="266700" algn="ctr">
                        <a:lnSpc>
                          <a:spcPct val="1056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conventir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pesto,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flores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zanahoria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pueden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agregar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una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ensalada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semillas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usan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sabor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otras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comidas.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5420" marR="339725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39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 marR="3683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6515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68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39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683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310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397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68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3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6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8" name="object 4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pic>
        <p:nvPicPr>
          <p:cNvPr id="49" name="object 47">
            <a:extLst>
              <a:ext uri="{FF2B5EF4-FFF2-40B4-BE49-F238E27FC236}">
                <a16:creationId xmlns:a16="http://schemas.microsoft.com/office/drawing/2014/main" id="{8ADA8C22-0ED1-8B7D-E13E-92A50A66381C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960797" y="517868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059035" cy="7759700"/>
            <a:chOff x="0" y="25"/>
            <a:chExt cx="10059035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2182049" cy="1367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1118" y="12699"/>
              <a:ext cx="4366450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4216" y="12699"/>
              <a:ext cx="1313052" cy="13676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3713" y="12636"/>
              <a:ext cx="2182048" cy="4559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"/>
              <a:ext cx="10058412" cy="432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63713" y="465061"/>
              <a:ext cx="2182048" cy="72945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6794"/>
              <a:ext cx="3729342" cy="638279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27836" y="1376807"/>
            <a:ext cx="439432" cy="508100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554345" y="2343340"/>
            <a:ext cx="1877060" cy="1026160"/>
            <a:chOff x="5554345" y="2343340"/>
            <a:chExt cx="1877060" cy="1026160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4345" y="2343340"/>
              <a:ext cx="1439290" cy="10257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90081" y="2343353"/>
              <a:ext cx="441182" cy="102569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16345" y="6452489"/>
            <a:ext cx="1117587" cy="380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5604" y="7486637"/>
            <a:ext cx="9167263" cy="2730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429247"/>
            <a:ext cx="10058400" cy="7343140"/>
            <a:chOff x="0" y="429247"/>
            <a:chExt cx="10058400" cy="7343140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48177" y="6452489"/>
              <a:ext cx="292099" cy="380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29247"/>
              <a:ext cx="10058400" cy="734295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20" name="object 20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42042" y="5422900"/>
            <a:ext cx="2868228" cy="103502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742042" y="289813"/>
            <a:ext cx="6024880" cy="7200265"/>
            <a:chOff x="3742042" y="289813"/>
            <a:chExt cx="6024880" cy="7200265"/>
          </a:xfrm>
        </p:grpSpPr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42042" y="6098031"/>
              <a:ext cx="2574366" cy="13917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02149" y="6098031"/>
              <a:ext cx="1814195" cy="35355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67623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0" y="6159500"/>
                  </a:moveTo>
                  <a:lnTo>
                    <a:pt x="2095500" y="6159500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6159500"/>
                  </a:lnTo>
                  <a:close/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07174" y="5426074"/>
              <a:ext cx="3155950" cy="1028700"/>
            </a:xfrm>
            <a:custGeom>
              <a:avLst/>
              <a:gdLst/>
              <a:ahLst/>
              <a:cxnLst/>
              <a:rect l="l" t="t" r="r" b="b"/>
              <a:pathLst>
                <a:path w="3155950" h="1028700">
                  <a:moveTo>
                    <a:pt x="315595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3155950" y="102870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5" name="object 35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93243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diciembre</a:t>
            </a:r>
            <a:r>
              <a:rPr spc="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285750" y="292988"/>
          <a:ext cx="9587859" cy="7190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3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3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71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9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480">
                <a:tc gridSpan="8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3"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39636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49250" marR="103505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191895" algn="l"/>
                          <a:tab pos="2409825" algn="l"/>
                          <a:tab pos="3416935" algn="l"/>
                          <a:tab pos="447929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05">
                <a:tc gridSpan="2"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035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56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785">
                <a:tc gridSpan="2">
                  <a:txBody>
                    <a:bodyPr/>
                    <a:lstStyle/>
                    <a:p>
                      <a:pPr marL="94615" marR="120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470" marR="2920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marR="628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55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438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562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0340" marR="34417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525">
                <a:tc gridSpan="2"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885" marR="1079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8105" marR="28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690" marR="463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3815" marR="6286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492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865" marR="4381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610" marR="1035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135" marR="155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5244" marR="1035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245">
                <a:tc gridSpan="2">
                  <a:txBody>
                    <a:bodyPr/>
                    <a:lstStyle/>
                    <a:p>
                      <a:pPr marL="96520" marR="101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 marR="279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463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marR="622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342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25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1549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310">
                <a:tc gridSpan="2"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5244" marR="1035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3580">
                <a:tc gridSpan="2">
                  <a:txBody>
                    <a:bodyPr/>
                    <a:lstStyle/>
                    <a:p>
                      <a:pPr marL="96520" marR="1016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 marR="279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 marR="457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6223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3429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25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1549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49530">
                        <a:lnSpc>
                          <a:spcPts val="2145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45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2145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145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Granadas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134620">
                        <a:lnSpc>
                          <a:spcPts val="1285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8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octubre</a:t>
                      </a:r>
                      <a:r>
                        <a:rPr sz="1100" spc="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diciembre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21615">
                        <a:lnSpc>
                          <a:spcPts val="1405"/>
                        </a:lnSpc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8001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puedan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vivir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años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50165" marB="0"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5330">
                <a:tc gridSpan="2">
                  <a:txBody>
                    <a:bodyPr/>
                    <a:lstStyle/>
                    <a:p>
                      <a:pPr marL="87630" marR="190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 marR="273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0960" marR="4508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4450" marR="622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0820">
                        <a:lnSpc>
                          <a:spcPts val="1300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377190" marR="48260">
                        <a:lnSpc>
                          <a:spcPct val="1000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granados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5575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5"/>
                        </a:rPr>
                        <a:t>www.SquareMeals.org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88645" marR="10350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5600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9826" cy="13667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5542" y="12725"/>
              <a:ext cx="2280051" cy="4562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58311" cy="434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5542" y="462013"/>
              <a:ext cx="2280030" cy="7297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2603"/>
              <a:ext cx="3729214" cy="63870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4344" y="2343340"/>
              <a:ext cx="1304125" cy="10257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8583" y="1372628"/>
              <a:ext cx="463905" cy="50853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1650" y="2343353"/>
              <a:ext cx="463907" cy="10257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4" y="6452489"/>
              <a:ext cx="1003320" cy="380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692" y="427481"/>
              <a:ext cx="9724707" cy="73448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50"/>
              <a:ext cx="228129" cy="2285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8925" y="1317624"/>
              <a:ext cx="9287510" cy="5812790"/>
            </a:xfrm>
            <a:custGeom>
              <a:avLst/>
              <a:gdLst/>
              <a:ahLst/>
              <a:cxnLst/>
              <a:rect l="l" t="t" r="r" b="b"/>
              <a:pathLst>
                <a:path w="9287510" h="5812790">
                  <a:moveTo>
                    <a:pt x="6318377" y="1270"/>
                  </a:moveTo>
                  <a:lnTo>
                    <a:pt x="4212336" y="1270"/>
                  </a:lnTo>
                  <a:lnTo>
                    <a:pt x="4212336" y="0"/>
                  </a:lnTo>
                  <a:lnTo>
                    <a:pt x="0" y="0"/>
                  </a:lnTo>
                  <a:lnTo>
                    <a:pt x="0" y="5134864"/>
                  </a:lnTo>
                  <a:lnTo>
                    <a:pt x="1053084" y="5134864"/>
                  </a:lnTo>
                  <a:lnTo>
                    <a:pt x="1053084" y="4103370"/>
                  </a:lnTo>
                  <a:lnTo>
                    <a:pt x="1053084" y="4102735"/>
                  </a:lnTo>
                  <a:lnTo>
                    <a:pt x="1053084" y="2051050"/>
                  </a:lnTo>
                  <a:lnTo>
                    <a:pt x="1053084" y="1026160"/>
                  </a:lnTo>
                  <a:lnTo>
                    <a:pt x="4212336" y="1026160"/>
                  </a:lnTo>
                  <a:lnTo>
                    <a:pt x="4212336" y="2051050"/>
                  </a:lnTo>
                  <a:lnTo>
                    <a:pt x="4212336" y="4103370"/>
                  </a:lnTo>
                  <a:lnTo>
                    <a:pt x="5265420" y="4103370"/>
                  </a:lnTo>
                  <a:lnTo>
                    <a:pt x="5265420" y="2051050"/>
                  </a:lnTo>
                  <a:lnTo>
                    <a:pt x="6318377" y="2051050"/>
                  </a:lnTo>
                  <a:lnTo>
                    <a:pt x="6318377" y="1026160"/>
                  </a:lnTo>
                  <a:lnTo>
                    <a:pt x="6318377" y="1270"/>
                  </a:lnTo>
                  <a:close/>
                </a:path>
                <a:path w="9287510" h="5812790">
                  <a:moveTo>
                    <a:pt x="7371588" y="0"/>
                  </a:moveTo>
                  <a:lnTo>
                    <a:pt x="6318504" y="0"/>
                  </a:lnTo>
                  <a:lnTo>
                    <a:pt x="6318504" y="5134864"/>
                  </a:lnTo>
                  <a:lnTo>
                    <a:pt x="7371588" y="5134864"/>
                  </a:lnTo>
                  <a:lnTo>
                    <a:pt x="7371588" y="0"/>
                  </a:lnTo>
                  <a:close/>
                </a:path>
                <a:path w="9287510" h="5812790">
                  <a:moveTo>
                    <a:pt x="9287497" y="5665584"/>
                  </a:moveTo>
                  <a:lnTo>
                    <a:pt x="9280766" y="5617451"/>
                  </a:lnTo>
                  <a:lnTo>
                    <a:pt x="9251810" y="5588241"/>
                  </a:lnTo>
                  <a:lnTo>
                    <a:pt x="9178404" y="5582272"/>
                  </a:lnTo>
                  <a:lnTo>
                    <a:pt x="9183256" y="5582272"/>
                  </a:lnTo>
                  <a:lnTo>
                    <a:pt x="9176118" y="5582145"/>
                  </a:lnTo>
                  <a:lnTo>
                    <a:pt x="9176118" y="5697080"/>
                  </a:lnTo>
                  <a:lnTo>
                    <a:pt x="9090520" y="5745848"/>
                  </a:lnTo>
                  <a:lnTo>
                    <a:pt x="9090520" y="5648185"/>
                  </a:lnTo>
                  <a:lnTo>
                    <a:pt x="9176118" y="5697080"/>
                  </a:lnTo>
                  <a:lnTo>
                    <a:pt x="9176118" y="5582145"/>
                  </a:lnTo>
                  <a:lnTo>
                    <a:pt x="9140431" y="5581510"/>
                  </a:lnTo>
                  <a:lnTo>
                    <a:pt x="9064485" y="5581510"/>
                  </a:lnTo>
                  <a:lnTo>
                    <a:pt x="9012542" y="5584304"/>
                  </a:lnTo>
                  <a:lnTo>
                    <a:pt x="8971394" y="5607545"/>
                  </a:lnTo>
                  <a:lnTo>
                    <a:pt x="8961361" y="5665584"/>
                  </a:lnTo>
                  <a:lnTo>
                    <a:pt x="8960472" y="5688317"/>
                  </a:lnTo>
                  <a:lnTo>
                    <a:pt x="8960472" y="5728576"/>
                  </a:lnTo>
                  <a:lnTo>
                    <a:pt x="8967203" y="5776582"/>
                  </a:lnTo>
                  <a:lnTo>
                    <a:pt x="8996159" y="5805792"/>
                  </a:lnTo>
                  <a:lnTo>
                    <a:pt x="9069692" y="5811888"/>
                  </a:lnTo>
                  <a:lnTo>
                    <a:pt x="9107665" y="5812650"/>
                  </a:lnTo>
                  <a:lnTo>
                    <a:pt x="9183611" y="5812650"/>
                  </a:lnTo>
                  <a:lnTo>
                    <a:pt x="9235554" y="5809856"/>
                  </a:lnTo>
                  <a:lnTo>
                    <a:pt x="9276702" y="5786615"/>
                  </a:lnTo>
                  <a:lnTo>
                    <a:pt x="9285211" y="5747372"/>
                  </a:lnTo>
                  <a:lnTo>
                    <a:pt x="9286608" y="5728576"/>
                  </a:lnTo>
                  <a:lnTo>
                    <a:pt x="9286735" y="5727179"/>
                  </a:lnTo>
                  <a:lnTo>
                    <a:pt x="9287497" y="5705843"/>
                  </a:lnTo>
                  <a:lnTo>
                    <a:pt x="9287497" y="5665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6225" y="283463"/>
            <a:ext cx="9486900" cy="7206615"/>
            <a:chOff x="276225" y="283463"/>
            <a:chExt cx="9486900" cy="7206615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2042" y="6098019"/>
              <a:ext cx="2574251" cy="13917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5750" y="1082294"/>
              <a:ext cx="7371080" cy="228600"/>
            </a:xfrm>
            <a:custGeom>
              <a:avLst/>
              <a:gdLst/>
              <a:ahLst/>
              <a:cxnLst/>
              <a:rect l="l" t="t" r="r" b="b"/>
              <a:pathLst>
                <a:path w="7371080" h="228600">
                  <a:moveTo>
                    <a:pt x="737108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7371080" y="228600"/>
                  </a:lnTo>
                  <a:lnTo>
                    <a:pt x="737108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48050" y="1320774"/>
              <a:ext cx="1054102" cy="10287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38580" y="2332609"/>
              <a:ext cx="0" cy="4116070"/>
            </a:xfrm>
            <a:custGeom>
              <a:avLst/>
              <a:gdLst/>
              <a:ahLst/>
              <a:cxnLst/>
              <a:rect l="l" t="t" r="r" b="b"/>
              <a:pathLst>
                <a:path h="4116070">
                  <a:moveTo>
                    <a:pt x="0" y="0"/>
                  </a:moveTo>
                  <a:lnTo>
                    <a:pt x="0" y="411607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91410" y="2332609"/>
              <a:ext cx="0" cy="4116070"/>
            </a:xfrm>
            <a:custGeom>
              <a:avLst/>
              <a:gdLst/>
              <a:ahLst/>
              <a:cxnLst/>
              <a:rect l="l" t="t" r="r" b="b"/>
              <a:pathLst>
                <a:path h="4116070">
                  <a:moveTo>
                    <a:pt x="0" y="0"/>
                  </a:moveTo>
                  <a:lnTo>
                    <a:pt x="0" y="411607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42322" y="1304544"/>
              <a:ext cx="0" cy="5144135"/>
            </a:xfrm>
            <a:custGeom>
              <a:avLst/>
              <a:gdLst/>
              <a:ahLst/>
              <a:cxnLst/>
              <a:rect l="l" t="t" r="r" b="b"/>
              <a:pathLst>
                <a:path h="5144135">
                  <a:moveTo>
                    <a:pt x="0" y="0"/>
                  </a:moveTo>
                  <a:lnTo>
                    <a:pt x="0" y="5144135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6422" y="1307719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96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48617" y="1307719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96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00825" y="1307719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96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56830" y="286638"/>
              <a:ext cx="0" cy="424180"/>
            </a:xfrm>
            <a:custGeom>
              <a:avLst/>
              <a:gdLst/>
              <a:ahLst/>
              <a:cxnLst/>
              <a:rect l="l" t="t" r="r" b="b"/>
              <a:pathLst>
                <a:path h="424180">
                  <a:moveTo>
                    <a:pt x="0" y="0"/>
                  </a:moveTo>
                  <a:lnTo>
                    <a:pt x="0" y="42418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56830" y="710806"/>
              <a:ext cx="0" cy="596900"/>
            </a:xfrm>
            <a:custGeom>
              <a:avLst/>
              <a:gdLst/>
              <a:ahLst/>
              <a:cxnLst/>
              <a:rect l="l" t="t" r="r" b="b"/>
              <a:pathLst>
                <a:path h="596900">
                  <a:moveTo>
                    <a:pt x="0" y="0"/>
                  </a:moveTo>
                  <a:lnTo>
                    <a:pt x="0" y="59690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56830" y="1307719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960"/>
                  </a:lnTo>
                </a:path>
              </a:pathLst>
            </a:custGeom>
            <a:ln w="190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2575" y="1310894"/>
              <a:ext cx="3162935" cy="0"/>
            </a:xfrm>
            <a:custGeom>
              <a:avLst/>
              <a:gdLst/>
              <a:ahLst/>
              <a:cxnLst/>
              <a:rect l="l" t="t" r="r" b="b"/>
              <a:pathLst>
                <a:path w="3162935">
                  <a:moveTo>
                    <a:pt x="0" y="0"/>
                  </a:moveTo>
                  <a:lnTo>
                    <a:pt x="3162935" y="0"/>
                  </a:lnTo>
                </a:path>
              </a:pathLst>
            </a:custGeom>
            <a:ln w="1270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45497" y="1310894"/>
              <a:ext cx="4220845" cy="0"/>
            </a:xfrm>
            <a:custGeom>
              <a:avLst/>
              <a:gdLst/>
              <a:ahLst/>
              <a:cxnLst/>
              <a:rect l="l" t="t" r="r" b="b"/>
              <a:pathLst>
                <a:path w="4220845">
                  <a:moveTo>
                    <a:pt x="0" y="0"/>
                  </a:moveTo>
                  <a:lnTo>
                    <a:pt x="4220845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2575" y="2338959"/>
              <a:ext cx="3162935" cy="0"/>
            </a:xfrm>
            <a:custGeom>
              <a:avLst/>
              <a:gdLst/>
              <a:ahLst/>
              <a:cxnLst/>
              <a:rect l="l" t="t" r="r" b="b"/>
              <a:pathLst>
                <a:path w="3162935">
                  <a:moveTo>
                    <a:pt x="0" y="0"/>
                  </a:moveTo>
                  <a:lnTo>
                    <a:pt x="3162935" y="0"/>
                  </a:lnTo>
                </a:path>
              </a:pathLst>
            </a:custGeom>
            <a:ln w="1270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45497" y="2338959"/>
              <a:ext cx="4220845" cy="0"/>
            </a:xfrm>
            <a:custGeom>
              <a:avLst/>
              <a:gdLst/>
              <a:ahLst/>
              <a:cxnLst/>
              <a:rect l="l" t="t" r="r" b="b"/>
              <a:pathLst>
                <a:path w="4220845">
                  <a:moveTo>
                    <a:pt x="0" y="0"/>
                  </a:moveTo>
                  <a:lnTo>
                    <a:pt x="4220845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2575" y="3364484"/>
              <a:ext cx="7383780" cy="0"/>
            </a:xfrm>
            <a:custGeom>
              <a:avLst/>
              <a:gdLst/>
              <a:ahLst/>
              <a:cxnLst/>
              <a:rect l="l" t="t" r="r" b="b"/>
              <a:pathLst>
                <a:path w="7383780">
                  <a:moveTo>
                    <a:pt x="0" y="0"/>
                  </a:moveTo>
                  <a:lnTo>
                    <a:pt x="7383780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2575" y="4389361"/>
              <a:ext cx="7383780" cy="0"/>
            </a:xfrm>
            <a:custGeom>
              <a:avLst/>
              <a:gdLst/>
              <a:ahLst/>
              <a:cxnLst/>
              <a:rect l="l" t="t" r="r" b="b"/>
              <a:pathLst>
                <a:path w="7383780">
                  <a:moveTo>
                    <a:pt x="0" y="0"/>
                  </a:moveTo>
                  <a:lnTo>
                    <a:pt x="7383780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82575" y="5414263"/>
              <a:ext cx="7383780" cy="0"/>
            </a:xfrm>
            <a:custGeom>
              <a:avLst/>
              <a:gdLst/>
              <a:ahLst/>
              <a:cxnLst/>
              <a:rect l="l" t="t" r="r" b="b"/>
              <a:pathLst>
                <a:path w="7383780">
                  <a:moveTo>
                    <a:pt x="0" y="0"/>
                  </a:moveTo>
                  <a:lnTo>
                    <a:pt x="7383780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82575" y="6445491"/>
              <a:ext cx="9476105" cy="0"/>
            </a:xfrm>
            <a:custGeom>
              <a:avLst/>
              <a:gdLst/>
              <a:ahLst/>
              <a:cxnLst/>
              <a:rect l="l" t="t" r="r" b="b"/>
              <a:pathLst>
                <a:path w="9476105">
                  <a:moveTo>
                    <a:pt x="0" y="0"/>
                  </a:moveTo>
                  <a:lnTo>
                    <a:pt x="9476105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85750" y="1304544"/>
              <a:ext cx="0" cy="5144135"/>
            </a:xfrm>
            <a:custGeom>
              <a:avLst/>
              <a:gdLst/>
              <a:ahLst/>
              <a:cxnLst/>
              <a:rect l="l" t="t" r="r" b="b"/>
              <a:pathLst>
                <a:path h="5144135">
                  <a:moveTo>
                    <a:pt x="0" y="0"/>
                  </a:moveTo>
                  <a:lnTo>
                    <a:pt x="0" y="5144135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755505" y="286638"/>
              <a:ext cx="0" cy="6162040"/>
            </a:xfrm>
            <a:custGeom>
              <a:avLst/>
              <a:gdLst/>
              <a:ahLst/>
              <a:cxnLst/>
              <a:rect l="l" t="t" r="r" b="b"/>
              <a:pathLst>
                <a:path h="6162040">
                  <a:moveTo>
                    <a:pt x="0" y="0"/>
                  </a:moveTo>
                  <a:lnTo>
                    <a:pt x="0" y="616204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3655" y="289813"/>
              <a:ext cx="2105025" cy="0"/>
            </a:xfrm>
            <a:custGeom>
              <a:avLst/>
              <a:gdLst/>
              <a:ahLst/>
              <a:cxnLst/>
              <a:rect l="l" t="t" r="r" b="b"/>
              <a:pathLst>
                <a:path w="2105025">
                  <a:moveTo>
                    <a:pt x="0" y="0"/>
                  </a:moveTo>
                  <a:lnTo>
                    <a:pt x="2105025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46958" y="1321836"/>
            <a:ext cx="2634615" cy="9671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204"/>
              </a:spcBef>
            </a:pPr>
            <a:r>
              <a:rPr sz="1500" b="1" spc="-10" dirty="0">
                <a:solidFill>
                  <a:srgbClr val="0F497F"/>
                </a:solidFill>
                <a:latin typeface="Rockwell Std"/>
                <a:cs typeface="Rockwell Std"/>
              </a:rPr>
              <a:t>Naranjas</a:t>
            </a:r>
            <a:endParaRPr sz="1500">
              <a:latin typeface="Rockwell Std"/>
              <a:cs typeface="Rockwell Std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36B38"/>
                </a:solidFill>
                <a:latin typeface="Rockwell Std"/>
                <a:cs typeface="Rockwell Std"/>
              </a:rPr>
              <a:t>Temporada</a:t>
            </a:r>
            <a:r>
              <a:rPr sz="1100" spc="40" dirty="0">
                <a:solidFill>
                  <a:srgbClr val="036B38"/>
                </a:solidFill>
                <a:latin typeface="Rockwell Std"/>
                <a:cs typeface="Rockwell Std"/>
              </a:rPr>
              <a:t> </a:t>
            </a:r>
            <a:r>
              <a:rPr sz="1100" dirty="0">
                <a:solidFill>
                  <a:srgbClr val="036B38"/>
                </a:solidFill>
                <a:latin typeface="Rockwell Std"/>
                <a:cs typeface="Rockwell Std"/>
              </a:rPr>
              <a:t>en</a:t>
            </a:r>
            <a:r>
              <a:rPr sz="1100" spc="-10" dirty="0">
                <a:solidFill>
                  <a:srgbClr val="036B38"/>
                </a:solidFill>
                <a:latin typeface="Rockwell Std"/>
                <a:cs typeface="Rockwell Std"/>
              </a:rPr>
              <a:t> Texas:</a:t>
            </a:r>
            <a:r>
              <a:rPr sz="1100" spc="-60" dirty="0">
                <a:solidFill>
                  <a:srgbClr val="036B38"/>
                </a:solidFill>
                <a:latin typeface="Rockwell Std"/>
                <a:cs typeface="Rockwell Std"/>
              </a:rPr>
              <a:t> </a:t>
            </a:r>
            <a:r>
              <a:rPr sz="1100" dirty="0">
                <a:solidFill>
                  <a:srgbClr val="036B38"/>
                </a:solidFill>
                <a:latin typeface="Rockwell Std"/>
                <a:cs typeface="Rockwell Std"/>
              </a:rPr>
              <a:t>septiembre</a:t>
            </a:r>
            <a:r>
              <a:rPr sz="1100" spc="40" dirty="0">
                <a:solidFill>
                  <a:srgbClr val="036B38"/>
                </a:solidFill>
                <a:latin typeface="Rockwell Std"/>
                <a:cs typeface="Rockwell Std"/>
              </a:rPr>
              <a:t> </a:t>
            </a:r>
            <a:r>
              <a:rPr sz="1100" dirty="0">
                <a:solidFill>
                  <a:srgbClr val="036B38"/>
                </a:solidFill>
                <a:latin typeface="Rockwell Std"/>
                <a:cs typeface="Rockwell Std"/>
              </a:rPr>
              <a:t>-</a:t>
            </a:r>
            <a:r>
              <a:rPr sz="1100" spc="45" dirty="0">
                <a:solidFill>
                  <a:srgbClr val="036B38"/>
                </a:solidFill>
                <a:latin typeface="Rockwell Std"/>
                <a:cs typeface="Rockwell Std"/>
              </a:rPr>
              <a:t> </a:t>
            </a:r>
            <a:r>
              <a:rPr sz="1100" spc="-20" dirty="0">
                <a:solidFill>
                  <a:srgbClr val="036B38"/>
                </a:solidFill>
                <a:latin typeface="Rockwell Std"/>
                <a:cs typeface="Rockwell Std"/>
              </a:rPr>
              <a:t>abril</a:t>
            </a:r>
            <a:endParaRPr sz="1100">
              <a:latin typeface="Rockwell Std"/>
              <a:cs typeface="Rockwell Std"/>
            </a:endParaRPr>
          </a:p>
          <a:p>
            <a:pPr marL="37465" algn="ctr">
              <a:lnSpc>
                <a:spcPct val="100000"/>
              </a:lnSpc>
              <a:spcBef>
                <a:spcPts val="45"/>
              </a:spcBef>
            </a:pPr>
            <a:r>
              <a:rPr sz="1200" spc="-10" dirty="0">
                <a:solidFill>
                  <a:srgbClr val="0F497F"/>
                </a:solidFill>
                <a:latin typeface="Rockwell Std"/>
                <a:cs typeface="Rockwell Std"/>
              </a:rPr>
              <a:t>¿Sabías?</a:t>
            </a:r>
            <a:endParaRPr sz="1200">
              <a:latin typeface="Rockwell Std"/>
              <a:cs typeface="Rockwell Std"/>
            </a:endParaRPr>
          </a:p>
          <a:p>
            <a:pPr marL="200660" marR="212725" algn="ctr">
              <a:lnSpc>
                <a:spcPct val="106300"/>
              </a:lnSpc>
              <a:spcBef>
                <a:spcPts val="175"/>
              </a:spcBef>
            </a:pP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Al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igual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los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melones,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los</a:t>
            </a:r>
            <a:r>
              <a:rPr sz="9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naranjas</a:t>
            </a:r>
            <a:r>
              <a:rPr sz="9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Georgia"/>
                <a:cs typeface="Georgia"/>
              </a:rPr>
              <a:t>no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 madurarán</a:t>
            </a:r>
            <a:r>
              <a:rPr sz="9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una</a:t>
            </a:r>
            <a:r>
              <a:rPr sz="9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vez</a:t>
            </a:r>
            <a:r>
              <a:rPr sz="9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950" spc="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dirty="0">
                <a:solidFill>
                  <a:srgbClr val="231F20"/>
                </a:solidFill>
                <a:latin typeface="Georgia"/>
                <a:cs typeface="Georgia"/>
              </a:rPr>
              <a:t>se</a:t>
            </a:r>
            <a:r>
              <a:rPr sz="9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Georgia"/>
                <a:cs typeface="Georgia"/>
              </a:rPr>
              <a:t>recojan.</a:t>
            </a:r>
            <a:endParaRPr sz="950">
              <a:latin typeface="Georgia"/>
              <a:cs typeface="Georg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35792" y="1161783"/>
            <a:ext cx="982980" cy="107061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800" b="1" spc="-25" dirty="0">
                <a:solidFill>
                  <a:srgbClr val="B7BCD0"/>
                </a:solidFill>
                <a:latin typeface="Rockwell Std"/>
                <a:cs typeface="Rockwell Std"/>
              </a:rPr>
              <a:t>31</a:t>
            </a:r>
            <a:endParaRPr sz="1800">
              <a:latin typeface="Rockwell Std"/>
              <a:cs typeface="Rockwell Std"/>
            </a:endParaRPr>
          </a:p>
          <a:p>
            <a:pPr marL="31750" marR="5080">
              <a:lnSpc>
                <a:spcPct val="100000"/>
              </a:lnSpc>
              <a:spcBef>
                <a:spcPts val="59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89015" y="1161783"/>
            <a:ext cx="973455" cy="107061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1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59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42100" y="1161783"/>
            <a:ext cx="973455" cy="107061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2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59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0979" y="2206383"/>
            <a:ext cx="1011555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3</a:t>
            </a:r>
            <a:endParaRPr sz="1800">
              <a:latin typeface="Rockwell Std"/>
              <a:cs typeface="Rockwell Std"/>
            </a:endParaRPr>
          </a:p>
          <a:p>
            <a:pPr marL="60325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74775" y="2206383"/>
            <a:ext cx="992505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4</a:t>
            </a:r>
            <a:endParaRPr sz="1800">
              <a:latin typeface="Rockwell Std"/>
              <a:cs typeface="Rockwell Std"/>
            </a:endParaRPr>
          </a:p>
          <a:p>
            <a:pPr marL="41275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28608" y="2206383"/>
            <a:ext cx="973455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5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80815" y="2206383"/>
            <a:ext cx="963930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6</a:t>
            </a:r>
            <a:endParaRPr sz="1800">
              <a:latin typeface="Rockwell Std"/>
              <a:cs typeface="Rockwell Std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35792" y="2206383"/>
            <a:ext cx="982980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7</a:t>
            </a:r>
            <a:endParaRPr sz="1800">
              <a:latin typeface="Rockwell Std"/>
              <a:cs typeface="Rockwell Std"/>
            </a:endParaRPr>
          </a:p>
          <a:p>
            <a:pPr marL="31750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89015" y="2206383"/>
            <a:ext cx="982980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8</a:t>
            </a:r>
            <a:endParaRPr sz="1800">
              <a:latin typeface="Rockwell Std"/>
              <a:cs typeface="Rockwell Std"/>
            </a:endParaRPr>
          </a:p>
          <a:p>
            <a:pPr marL="31115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42100" y="2206383"/>
            <a:ext cx="973455" cy="10420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b="1" spc="-50" dirty="0">
                <a:solidFill>
                  <a:srgbClr val="0E4B7F"/>
                </a:solidFill>
                <a:latin typeface="Rockwell Std"/>
                <a:cs typeface="Rockwell Std"/>
              </a:rPr>
              <a:t>9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20979" y="3211241"/>
            <a:ext cx="1011555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10</a:t>
            </a:r>
            <a:endParaRPr sz="1800">
              <a:latin typeface="Rockwell Std"/>
              <a:cs typeface="Rockwell Std"/>
            </a:endParaRPr>
          </a:p>
          <a:p>
            <a:pPr marL="60325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74775" y="3211241"/>
            <a:ext cx="992505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11</a:t>
            </a:r>
            <a:endParaRPr sz="1800">
              <a:latin typeface="Rockwell Std"/>
              <a:cs typeface="Rockwell Std"/>
            </a:endParaRPr>
          </a:p>
          <a:p>
            <a:pPr marL="41275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428608" y="3211241"/>
            <a:ext cx="973455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12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480815" y="3211241"/>
            <a:ext cx="963930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13</a:t>
            </a:r>
            <a:endParaRPr sz="1800">
              <a:latin typeface="Rockwell Std"/>
              <a:cs typeface="Rockwell Std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535792" y="3211241"/>
            <a:ext cx="982980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14</a:t>
            </a:r>
            <a:endParaRPr sz="1800">
              <a:latin typeface="Rockwell Std"/>
              <a:cs typeface="Rockwell Std"/>
            </a:endParaRPr>
          </a:p>
          <a:p>
            <a:pPr marL="31750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89015" y="3211241"/>
            <a:ext cx="982980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15</a:t>
            </a:r>
            <a:endParaRPr sz="1800">
              <a:latin typeface="Rockwell Std"/>
              <a:cs typeface="Rockwell Std"/>
            </a:endParaRPr>
          </a:p>
          <a:p>
            <a:pPr marL="31115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642100" y="3211241"/>
            <a:ext cx="973455" cy="10750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16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600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20979" y="4278095"/>
            <a:ext cx="1011555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17</a:t>
            </a:r>
            <a:endParaRPr sz="1800">
              <a:latin typeface="Rockwell Std"/>
              <a:cs typeface="Rockwell Std"/>
            </a:endParaRPr>
          </a:p>
          <a:p>
            <a:pPr marL="60325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74775" y="4278095"/>
            <a:ext cx="992505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18</a:t>
            </a:r>
            <a:endParaRPr sz="1800">
              <a:latin typeface="Rockwell Std"/>
              <a:cs typeface="Rockwell Std"/>
            </a:endParaRPr>
          </a:p>
          <a:p>
            <a:pPr marL="41275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428608" y="4278095"/>
            <a:ext cx="973455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19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480815" y="4278095"/>
            <a:ext cx="963930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20</a:t>
            </a:r>
            <a:endParaRPr sz="1800">
              <a:latin typeface="Rockwell Std"/>
              <a:cs typeface="Rockwell Std"/>
            </a:endParaRPr>
          </a:p>
          <a:p>
            <a:pPr marL="12700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35792" y="4278095"/>
            <a:ext cx="982980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21</a:t>
            </a:r>
            <a:endParaRPr sz="1800">
              <a:latin typeface="Rockwell Std"/>
              <a:cs typeface="Rockwell Std"/>
            </a:endParaRPr>
          </a:p>
          <a:p>
            <a:pPr marL="31750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89015" y="4278095"/>
            <a:ext cx="982980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22</a:t>
            </a:r>
            <a:endParaRPr sz="1800">
              <a:latin typeface="Rockwell Std"/>
              <a:cs typeface="Rockwell Std"/>
            </a:endParaRPr>
          </a:p>
          <a:p>
            <a:pPr marL="31115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642100" y="4278095"/>
            <a:ext cx="973455" cy="10128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23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20979" y="5329054"/>
            <a:ext cx="1011555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24</a:t>
            </a:r>
            <a:endParaRPr sz="1800">
              <a:latin typeface="Rockwell Std"/>
              <a:cs typeface="Rockwell Std"/>
            </a:endParaRPr>
          </a:p>
          <a:p>
            <a:pPr marL="60325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74775" y="5329054"/>
            <a:ext cx="992505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25</a:t>
            </a:r>
            <a:endParaRPr sz="1800">
              <a:latin typeface="Rockwell Std"/>
              <a:cs typeface="Rockwell Std"/>
            </a:endParaRPr>
          </a:p>
          <a:p>
            <a:pPr marL="41275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428608" y="5329054"/>
            <a:ext cx="973455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26</a:t>
            </a:r>
            <a:endParaRPr sz="1800">
              <a:latin typeface="Rockwell Std"/>
              <a:cs typeface="Rockwell Std"/>
            </a:endParaRPr>
          </a:p>
          <a:p>
            <a:pPr marL="22225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480815" y="5329054"/>
            <a:ext cx="963930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27</a:t>
            </a:r>
            <a:endParaRPr sz="1800">
              <a:latin typeface="Rockwell Std"/>
              <a:cs typeface="Rockwell Std"/>
            </a:endParaRPr>
          </a:p>
          <a:p>
            <a:pPr marL="12700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535792" y="5329054"/>
            <a:ext cx="982980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28</a:t>
            </a:r>
            <a:endParaRPr sz="1800">
              <a:latin typeface="Rockwell Std"/>
              <a:cs typeface="Rockwell Std"/>
            </a:endParaRPr>
          </a:p>
          <a:p>
            <a:pPr marL="31750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98540" y="5329054"/>
            <a:ext cx="973455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29</a:t>
            </a:r>
            <a:endParaRPr sz="1800">
              <a:latin typeface="Rockwell Std"/>
              <a:cs typeface="Rockwell Std"/>
            </a:endParaRPr>
          </a:p>
          <a:p>
            <a:pPr marL="21590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651625" y="5329054"/>
            <a:ext cx="963930" cy="9747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spc="-25" dirty="0">
                <a:solidFill>
                  <a:srgbClr val="0E4B7F"/>
                </a:solidFill>
                <a:latin typeface="Rockwell Std"/>
                <a:cs typeface="Rockwell Std"/>
              </a:rPr>
              <a:t>30</a:t>
            </a:r>
            <a:endParaRPr sz="1800">
              <a:latin typeface="Rockwell Std"/>
              <a:cs typeface="Rockwell Std"/>
            </a:endParaRPr>
          </a:p>
          <a:p>
            <a:pPr marL="12700" marR="5080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latin typeface="Georgia"/>
                <a:cs typeface="Georgia"/>
              </a:rPr>
              <a:t>Inserte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elementos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menú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20" dirty="0">
                <a:latin typeface="Georgia"/>
                <a:cs typeface="Georgia"/>
              </a:rPr>
              <a:t>aquí</a:t>
            </a:r>
            <a:r>
              <a:rPr sz="900" dirty="0">
                <a:latin typeface="Georgia"/>
                <a:cs typeface="Georgia"/>
              </a:rPr>
              <a:t> editando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el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cuadro </a:t>
            </a:r>
            <a:r>
              <a:rPr sz="900" dirty="0">
                <a:latin typeface="Georgia"/>
                <a:cs typeface="Georgia"/>
              </a:rPr>
              <a:t>de</a:t>
            </a:r>
            <a:r>
              <a:rPr sz="900" spc="-10" dirty="0">
                <a:latin typeface="Georgia"/>
                <a:cs typeface="Georgia"/>
              </a:rPr>
              <a:t> texto.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705173" y="7184721"/>
            <a:ext cx="93662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Updated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05/20/26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44601" y="425945"/>
            <a:ext cx="8943975" cy="6887209"/>
            <a:chOff x="444601" y="425945"/>
            <a:chExt cx="8943975" cy="6887209"/>
          </a:xfrm>
        </p:grpSpPr>
        <p:pic>
          <p:nvPicPr>
            <p:cNvPr id="78" name="object 7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42503" y="425945"/>
              <a:ext cx="1345717" cy="84108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0011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49999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534" y="6839013"/>
              <a:ext cx="136538" cy="17148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268" y="6839775"/>
              <a:ext cx="136347" cy="17206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38975" y="6982599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432377" y="7170432"/>
            <a:ext cx="46355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square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16942" y="7189482"/>
            <a:ext cx="117221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Arial"/>
                <a:cs typeface="Arial"/>
                <a:hlinkClick r:id="rId20"/>
              </a:rPr>
              <a:t>www.SquareMeals.org</a:t>
            </a:r>
            <a:endParaRPr sz="9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971632" y="7165670"/>
            <a:ext cx="427355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opportunity</a:t>
            </a:r>
            <a:r>
              <a:rPr sz="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provider.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04343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enero</a:t>
            </a:r>
            <a:r>
              <a:rPr spc="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95" name="object 95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pic>
        <p:nvPicPr>
          <p:cNvPr id="96" name="object 9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08976" y="3201161"/>
            <a:ext cx="255216" cy="238742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7832102" y="1355035"/>
            <a:ext cx="1737995" cy="5226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125"/>
              </a:spcBef>
            </a:pPr>
            <a:r>
              <a:rPr sz="1400" b="1" u="sng" spc="-10" dirty="0">
                <a:solidFill>
                  <a:srgbClr val="0E4B7F"/>
                </a:solidFill>
                <a:uFill>
                  <a:solidFill>
                    <a:srgbClr val="036B38"/>
                  </a:solidFill>
                </a:uFill>
                <a:latin typeface="Rockwell Std"/>
                <a:cs typeface="Rockwell Std"/>
              </a:rPr>
              <a:t>Anuncios</a:t>
            </a:r>
            <a:endParaRPr sz="1400">
              <a:latin typeface="Rockwell Std"/>
              <a:cs typeface="Rockwell Std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050" spc="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050" spc="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050" spc="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050" spc="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050" spc="5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832102" y="2035231"/>
            <a:ext cx="1591945" cy="10140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90"/>
              </a:spcBef>
            </a:pP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050" spc="6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050" spc="6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050" spc="6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050" spc="6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050" spc="7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050" spc="7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Georgia"/>
                <a:cs typeface="Georgia"/>
              </a:rPr>
              <a:t>en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los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050" spc="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050" spc="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Georgia"/>
                <a:cs typeface="Georgia"/>
              </a:rPr>
              <a:t>menú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presenta</a:t>
            </a:r>
            <a:r>
              <a:rPr sz="1050" spc="11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050" spc="114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05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61999" y="1097367"/>
            <a:ext cx="38277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3010" algn="l"/>
                <a:tab pos="2282190" algn="l"/>
                <a:tab pos="3124835" algn="l"/>
              </a:tabLst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domingo</a:t>
            </a:r>
            <a:r>
              <a:rPr sz="1200" dirty="0">
                <a:solidFill>
                  <a:srgbClr val="FFFFFF"/>
                </a:solidFill>
                <a:latin typeface="Rockwell Std"/>
                <a:cs typeface="Rockwell Std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lunes</a:t>
            </a:r>
            <a:r>
              <a:rPr sz="1200" dirty="0">
                <a:solidFill>
                  <a:srgbClr val="FFFFFF"/>
                </a:solidFill>
                <a:latin typeface="Rockwell Std"/>
                <a:cs typeface="Rockwell Std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martes</a:t>
            </a:r>
            <a:r>
              <a:rPr sz="1200" dirty="0">
                <a:solidFill>
                  <a:srgbClr val="FFFFFF"/>
                </a:solidFill>
                <a:latin typeface="Rockwell Std"/>
                <a:cs typeface="Rockwell Std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miércoles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792292" y="1097367"/>
            <a:ext cx="4737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jueves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799961" y="1097367"/>
            <a:ext cx="552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viernes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861885" y="1097367"/>
            <a:ext cx="53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sábado</a:t>
            </a:r>
            <a:endParaRPr sz="1200">
              <a:latin typeface="Rockwell Std"/>
              <a:cs typeface="Rockwell St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12700"/>
            <a:ext cx="10033000" cy="7747634"/>
            <a:chOff x="12700" y="12700"/>
            <a:chExt cx="10033000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7740" cy="13683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387" y="12700"/>
              <a:ext cx="2281299" cy="77470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1374889"/>
              <a:ext cx="3729342" cy="63846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7059" y="1374902"/>
            <a:ext cx="463358" cy="508294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54345" y="2343340"/>
            <a:ext cx="1758950" cy="1026160"/>
            <a:chOff x="5554345" y="2343340"/>
            <a:chExt cx="1758950" cy="10261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4345" y="2343340"/>
              <a:ext cx="1301609" cy="10257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9859" y="2343340"/>
              <a:ext cx="463358" cy="102573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0"/>
            <a:ext cx="10058400" cy="7773034"/>
            <a:chOff x="0" y="0"/>
            <a:chExt cx="10058400" cy="777303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0058400" cy="777242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85750" y="5416803"/>
            <a:ext cx="9486900" cy="2070100"/>
            <a:chOff x="285750" y="5416803"/>
            <a:chExt cx="9486900" cy="2070100"/>
          </a:xfrm>
        </p:grpSpPr>
        <p:sp>
          <p:nvSpPr>
            <p:cNvPr id="14" name="object 14"/>
            <p:cNvSpPr/>
            <p:nvPr/>
          </p:nvSpPr>
          <p:spPr>
            <a:xfrm>
              <a:off x="285750" y="6457949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8925" y="5420994"/>
              <a:ext cx="9287510" cy="1709420"/>
            </a:xfrm>
            <a:custGeom>
              <a:avLst/>
              <a:gdLst/>
              <a:ahLst/>
              <a:cxnLst/>
              <a:rect l="l" t="t" r="r" b="b"/>
              <a:pathLst>
                <a:path w="9287510" h="1709420">
                  <a:moveTo>
                    <a:pt x="7371588" y="0"/>
                  </a:moveTo>
                  <a:lnTo>
                    <a:pt x="0" y="0"/>
                  </a:lnTo>
                  <a:lnTo>
                    <a:pt x="0" y="1031240"/>
                  </a:lnTo>
                  <a:lnTo>
                    <a:pt x="7371588" y="1031240"/>
                  </a:lnTo>
                  <a:lnTo>
                    <a:pt x="7371588" y="0"/>
                  </a:lnTo>
                  <a:close/>
                </a:path>
                <a:path w="9287510" h="1709420">
                  <a:moveTo>
                    <a:pt x="9287497" y="1562214"/>
                  </a:moveTo>
                  <a:lnTo>
                    <a:pt x="9280766" y="1514081"/>
                  </a:lnTo>
                  <a:lnTo>
                    <a:pt x="9251810" y="1484871"/>
                  </a:lnTo>
                  <a:lnTo>
                    <a:pt x="9178404" y="1478902"/>
                  </a:lnTo>
                  <a:lnTo>
                    <a:pt x="9183256" y="1478902"/>
                  </a:lnTo>
                  <a:lnTo>
                    <a:pt x="9176118" y="1478775"/>
                  </a:lnTo>
                  <a:lnTo>
                    <a:pt x="9176118" y="1593710"/>
                  </a:lnTo>
                  <a:lnTo>
                    <a:pt x="9090520" y="1642478"/>
                  </a:lnTo>
                  <a:lnTo>
                    <a:pt x="9090520" y="1544815"/>
                  </a:lnTo>
                  <a:lnTo>
                    <a:pt x="9176118" y="1593710"/>
                  </a:lnTo>
                  <a:lnTo>
                    <a:pt x="9176118" y="1478775"/>
                  </a:lnTo>
                  <a:lnTo>
                    <a:pt x="9140431" y="1478140"/>
                  </a:lnTo>
                  <a:lnTo>
                    <a:pt x="9064485" y="1478140"/>
                  </a:lnTo>
                  <a:lnTo>
                    <a:pt x="9012542" y="1480934"/>
                  </a:lnTo>
                  <a:lnTo>
                    <a:pt x="8971394" y="1504175"/>
                  </a:lnTo>
                  <a:lnTo>
                    <a:pt x="8961361" y="1562214"/>
                  </a:lnTo>
                  <a:lnTo>
                    <a:pt x="8960472" y="1584947"/>
                  </a:lnTo>
                  <a:lnTo>
                    <a:pt x="8960472" y="1625206"/>
                  </a:lnTo>
                  <a:lnTo>
                    <a:pt x="8967203" y="1673212"/>
                  </a:lnTo>
                  <a:lnTo>
                    <a:pt x="8996159" y="1702422"/>
                  </a:lnTo>
                  <a:lnTo>
                    <a:pt x="9069692" y="1708518"/>
                  </a:lnTo>
                  <a:lnTo>
                    <a:pt x="9107665" y="1709280"/>
                  </a:lnTo>
                  <a:lnTo>
                    <a:pt x="9183611" y="1709280"/>
                  </a:lnTo>
                  <a:lnTo>
                    <a:pt x="9235554" y="1706486"/>
                  </a:lnTo>
                  <a:lnTo>
                    <a:pt x="9276702" y="1683245"/>
                  </a:lnTo>
                  <a:lnTo>
                    <a:pt x="9285211" y="1644002"/>
                  </a:lnTo>
                  <a:lnTo>
                    <a:pt x="9286608" y="1625206"/>
                  </a:lnTo>
                  <a:lnTo>
                    <a:pt x="9286735" y="1623809"/>
                  </a:lnTo>
                  <a:lnTo>
                    <a:pt x="9287497" y="1602473"/>
                  </a:lnTo>
                  <a:lnTo>
                    <a:pt x="9287497" y="1562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050" y="5416803"/>
              <a:ext cx="4209275" cy="104114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44861" y="6098032"/>
            <a:ext cx="5871845" cy="1391920"/>
            <a:chOff x="444861" y="6098032"/>
            <a:chExt cx="5871845" cy="1391920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2042" y="6098032"/>
              <a:ext cx="2574366" cy="139176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268" y="6839775"/>
              <a:ext cx="136347" cy="17205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8975" y="6982599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282575" y="286638"/>
          <a:ext cx="9472928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96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5420" marR="339725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13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9335">
                <a:tc gridSpan="3"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Betabeles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57150" algn="ctr">
                        <a:lnSpc>
                          <a:spcPts val="126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enero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marzo;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45720" algn="ctr">
                        <a:lnSpc>
                          <a:spcPts val="1120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septiembre</a:t>
                      </a:r>
                      <a:r>
                        <a:rPr sz="1100" spc="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noviembre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4130" algn="ctr">
                        <a:lnSpc>
                          <a:spcPts val="1300"/>
                        </a:lnSpc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306705" marR="271145" algn="ctr">
                        <a:lnSpc>
                          <a:spcPts val="1060"/>
                        </a:lnSpc>
                        <a:spcBef>
                          <a:spcPts val="12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parte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principal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betabel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raíz;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también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puedes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comer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las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ojas.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521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18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6172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sp>
        <p:nvSpPr>
          <p:cNvPr id="38" name="object 38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35204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febrero</a:t>
            </a:r>
            <a:r>
              <a:rPr spc="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pic>
        <p:nvPicPr>
          <p:cNvPr id="40" name="object 47">
            <a:extLst>
              <a:ext uri="{FF2B5EF4-FFF2-40B4-BE49-F238E27FC236}">
                <a16:creationId xmlns:a16="http://schemas.microsoft.com/office/drawing/2014/main" id="{CA0D72F3-32B7-11FA-0E47-89C66A447847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940884" y="482271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"/>
            <a:ext cx="10058400" cy="7760334"/>
            <a:chOff x="0" y="51"/>
            <a:chExt cx="10058400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7756093" cy="1367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2735" y="12725"/>
              <a:ext cx="2282977" cy="4566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"/>
              <a:ext cx="10058400" cy="4335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2735" y="463410"/>
              <a:ext cx="2282977" cy="72963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4381"/>
              <a:ext cx="3729342" cy="638522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3259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7596"/>
            <a:ext cx="10058400" cy="7345045"/>
            <a:chOff x="0" y="427596"/>
            <a:chExt cx="10058400" cy="734504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5802" y="1374394"/>
              <a:ext cx="462965" cy="50835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1777" y="2343353"/>
              <a:ext cx="459991" cy="1025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7596"/>
              <a:ext cx="10058400" cy="734479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448050" y="5420995"/>
            <a:ext cx="4212590" cy="1037590"/>
            <a:chOff x="3448050" y="5420995"/>
            <a:chExt cx="4212590" cy="1037590"/>
          </a:xfrm>
        </p:grpSpPr>
        <p:sp>
          <p:nvSpPr>
            <p:cNvPr id="21" name="object 21"/>
            <p:cNvSpPr/>
            <p:nvPr/>
          </p:nvSpPr>
          <p:spPr>
            <a:xfrm>
              <a:off x="3448176" y="5420995"/>
              <a:ext cx="4212590" cy="1031240"/>
            </a:xfrm>
            <a:custGeom>
              <a:avLst/>
              <a:gdLst/>
              <a:ahLst/>
              <a:cxnLst/>
              <a:rect l="l" t="t" r="r" b="b"/>
              <a:pathLst>
                <a:path w="4212590" h="1031239">
                  <a:moveTo>
                    <a:pt x="0" y="1031239"/>
                  </a:moveTo>
                  <a:lnTo>
                    <a:pt x="4212221" y="1031239"/>
                  </a:lnTo>
                  <a:lnTo>
                    <a:pt x="4212221" y="0"/>
                  </a:lnTo>
                  <a:lnTo>
                    <a:pt x="0" y="0"/>
                  </a:lnTo>
                  <a:lnTo>
                    <a:pt x="0" y="1031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48050" y="5429250"/>
              <a:ext cx="3162337" cy="102872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757676" y="7189502"/>
            <a:ext cx="255206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 byUSDA.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 isan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equaloppo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42042" y="6098032"/>
            <a:ext cx="2574258" cy="1391767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6607175" y="289813"/>
            <a:ext cx="3159125" cy="6165850"/>
            <a:chOff x="6607175" y="289813"/>
            <a:chExt cx="3159125" cy="6165850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08976" y="2880347"/>
              <a:ext cx="255216" cy="2387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667623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0" y="6159500"/>
                  </a:moveTo>
                  <a:lnTo>
                    <a:pt x="2095500" y="6159500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6159500"/>
                  </a:lnTo>
                  <a:close/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07175" y="5426074"/>
              <a:ext cx="3155950" cy="1028700"/>
            </a:xfrm>
            <a:custGeom>
              <a:avLst/>
              <a:gdLst/>
              <a:ahLst/>
              <a:cxnLst/>
              <a:rect l="l" t="t" r="r" b="b"/>
              <a:pathLst>
                <a:path w="3155950" h="1028700">
                  <a:moveTo>
                    <a:pt x="315595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3155950" y="102870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2" name="object 32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 descr="$PPTXTitle"/>
          <p:cNvSpPr txBox="1">
            <a:spLocks noGrp="1"/>
          </p:cNvSpPr>
          <p:nvPr>
            <p:ph type="title"/>
          </p:nvPr>
        </p:nvSpPr>
        <p:spPr>
          <a:xfrm>
            <a:off x="307657" y="149047"/>
            <a:ext cx="216408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Rockwell Std"/>
                <a:cs typeface="Rockwell Std"/>
              </a:rPr>
              <a:t>marzo</a:t>
            </a:r>
            <a:r>
              <a:rPr spc="-7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305130" y="591693"/>
            <a:ext cx="50761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Inserte</a:t>
            </a:r>
            <a:r>
              <a:rPr sz="2350" spc="2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el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nombre</a:t>
            </a:r>
            <a:r>
              <a:rPr sz="2350" spc="2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de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dirty="0">
                <a:solidFill>
                  <a:srgbClr val="FFFFFF"/>
                </a:solidFill>
                <a:latin typeface="Rockwell Std"/>
                <a:cs typeface="Rockwell Std"/>
              </a:rPr>
              <a:t>escuela</a:t>
            </a:r>
            <a:r>
              <a:rPr sz="2350" spc="3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350" spc="-20" dirty="0">
                <a:solidFill>
                  <a:srgbClr val="FFFFFF"/>
                </a:solidFill>
                <a:latin typeface="Rockwell Std"/>
                <a:cs typeface="Rockwell Std"/>
              </a:rPr>
              <a:t>aquí</a:t>
            </a:r>
            <a:endParaRPr sz="2350">
              <a:latin typeface="Rockwell Std"/>
              <a:cs typeface="Rockwell Std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92988"/>
          <a:ext cx="9679305" cy="7190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8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480">
                <a:tc gridSpan="8"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3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39954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353060" marR="113030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195070" algn="l"/>
                          <a:tab pos="2413000" algn="l"/>
                          <a:tab pos="3420745" algn="l"/>
                          <a:tab pos="4483100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413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9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7162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8097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0975" marR="34417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960">
                <a:tc gridSpan="2">
                  <a:txBody>
                    <a:bodyPr/>
                    <a:lstStyle/>
                    <a:p>
                      <a:pPr marL="95250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7018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84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701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7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85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701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4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2310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831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5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cuadro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524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 marR="3556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42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701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13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30175" marR="39370" indent="31750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83820" marR="39370" indent="45720">
                        <a:lnSpc>
                          <a:spcPct val="1055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</a:t>
                      </a:r>
                      <a:r>
                        <a:rPr sz="950" spc="1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necesitan</a:t>
                      </a:r>
                      <a:r>
                        <a:rPr sz="950" spc="1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tre </a:t>
                      </a:r>
                      <a:r>
                        <a:rPr sz="9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completamente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8293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950" spc="2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36B38"/>
                      </a:solidFill>
                      <a:prstDash val="solid"/>
                    </a:lnL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ts val="1695"/>
                        </a:lnSpc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Espárragos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60960">
                        <a:lnSpc>
                          <a:spcPts val="1290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marzo</a:t>
                      </a:r>
                      <a:r>
                        <a:rPr sz="1100" spc="3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abril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36220">
                        <a:lnSpc>
                          <a:spcPts val="134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69850">
                        <a:lnSpc>
                          <a:spcPts val="104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</a:t>
                      </a:r>
                      <a:r>
                        <a:rPr sz="950" spc="1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años</a:t>
                      </a:r>
                      <a:r>
                        <a:rPr sz="950" spc="1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950" spc="1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recoger</a:t>
                      </a:r>
                      <a:r>
                        <a:rPr sz="950" spc="1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espárragos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115570" marR="35560" indent="-92075">
                        <a:lnSpc>
                          <a:spcPct val="105500"/>
                        </a:lnSpc>
                      </a:pPr>
                      <a:r>
                        <a:rPr sz="9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desarrollados</a:t>
                      </a:r>
                      <a:r>
                        <a:rPr sz="950" spc="1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desde</a:t>
                      </a:r>
                      <a:r>
                        <a:rPr sz="950" spc="1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950" spc="1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momento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</a:t>
                      </a:r>
                      <a:r>
                        <a:rPr sz="950" spc="1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planta</a:t>
                      </a:r>
                      <a:r>
                        <a:rPr sz="950" spc="1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la</a:t>
                      </a:r>
                      <a:r>
                        <a:rPr sz="950" spc="1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semilla.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5645">
                <a:tc gridSpan="2"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9055" marR="4699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0" marB="0">
                    <a:lnL w="6350">
                      <a:solidFill>
                        <a:srgbClr val="036B38"/>
                      </a:solidFill>
                      <a:prstDash val="solid"/>
                    </a:lnL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34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1"/>
                        </a:rPr>
                        <a:t>www.SquareMeals.org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 marR="11303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05410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42042" y="292988"/>
            <a:ext cx="6021705" cy="7197090"/>
            <a:chOff x="3742042" y="292988"/>
            <a:chExt cx="6021705" cy="7197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2042" y="6098031"/>
              <a:ext cx="2574258" cy="11126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2042" y="6098031"/>
              <a:ext cx="2574258" cy="3576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2054" y="7210742"/>
              <a:ext cx="2574253" cy="2790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6250" y="5416804"/>
            <a:ext cx="2107488" cy="103885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11" name="object 11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282575" y="286638"/>
          <a:ext cx="9469754" cy="7192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 marL="34290">
                        <a:lnSpc>
                          <a:spcPts val="2560"/>
                        </a:lnSpc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abril</a:t>
                      </a:r>
                      <a:r>
                        <a:rPr sz="3000" b="1" spc="8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3000" b="1" spc="-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2027</a:t>
                      </a:r>
                      <a:endParaRPr sz="3000">
                        <a:latin typeface="Rockwell Std"/>
                        <a:cs typeface="Rockwell Std"/>
                      </a:endParaRPr>
                    </a:p>
                    <a:p>
                      <a:pPr marL="31750">
                        <a:lnSpc>
                          <a:spcPts val="2765"/>
                        </a:lnSpc>
                      </a:pP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Inserte</a:t>
                      </a:r>
                      <a:r>
                        <a:rPr sz="2350" spc="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el</a:t>
                      </a:r>
                      <a:r>
                        <a:rPr sz="2350" spc="3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nombre</a:t>
                      </a:r>
                      <a:r>
                        <a:rPr sz="2350" spc="25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de</a:t>
                      </a:r>
                      <a:r>
                        <a:rPr sz="2350" spc="3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la</a:t>
                      </a:r>
                      <a:r>
                        <a:rPr sz="2350" spc="3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escuela</a:t>
                      </a:r>
                      <a:r>
                        <a:rPr sz="2350" spc="3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350" spc="-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aquí</a:t>
                      </a:r>
                      <a:endParaRPr sz="2350">
                        <a:latin typeface="Rockwell Std"/>
                        <a:cs typeface="Rockwell Std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9540" algn="l"/>
                          <a:tab pos="2458720" algn="l"/>
                          <a:tab pos="3300729" algn="l"/>
                          <a:tab pos="4518660" algn="l"/>
                          <a:tab pos="5526405" algn="l"/>
                          <a:tab pos="6588759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domingo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lunes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martes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miércoles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jueves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viernes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sábado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 gridSpan="3"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Brócoli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9525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5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9525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ts val="215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215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15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226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Anuncios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155">
                <a:tc gridSpan="3">
                  <a:txBody>
                    <a:bodyPr/>
                    <a:lstStyle/>
                    <a:p>
                      <a:pPr marR="42545" algn="ctr">
                        <a:lnSpc>
                          <a:spcPts val="1295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Temporada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en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octubre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mayo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514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¿Sabías?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221615" marR="181610" indent="121285">
                        <a:lnSpc>
                          <a:spcPts val="121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brócoli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fue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domesticado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partir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repollo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silvestre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por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romanos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hace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más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2,000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años.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9525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431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0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0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05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1050">
                        <a:latin typeface="Liberation Serif"/>
                        <a:cs typeface="Liberation Serif"/>
                      </a:endParaRPr>
                    </a:p>
                    <a:p>
                      <a:pPr marL="187325" marR="336550">
                        <a:lnSpc>
                          <a:spcPct val="103000"/>
                        </a:lnSpc>
                      </a:pP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0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05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050" spc="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0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0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presenta</a:t>
                      </a:r>
                      <a:r>
                        <a:rPr sz="105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0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 </a:t>
                      </a:r>
                      <a:r>
                        <a:rPr sz="10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4615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336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469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95250" marR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2920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50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65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49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Inserte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elementos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menú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aquí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 editando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cuadro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texto.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9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08976" y="3201149"/>
            <a:ext cx="255216" cy="238754"/>
          </a:xfrm>
          <a:prstGeom prst="rect">
            <a:avLst/>
          </a:prstGeom>
        </p:spPr>
      </p:pic>
      <p:pic>
        <p:nvPicPr>
          <p:cNvPr id="25" name="object 47">
            <a:extLst>
              <a:ext uri="{FF2B5EF4-FFF2-40B4-BE49-F238E27FC236}">
                <a16:creationId xmlns:a16="http://schemas.microsoft.com/office/drawing/2014/main" id="{7E6B8E69-08F6-247A-0789-540A590E330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6586" y="505603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5801</Words>
  <Application>Microsoft Macintosh PowerPoint</Application>
  <PresentationFormat>Custom</PresentationFormat>
  <Paragraphs>1085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Liberation Serif</vt:lpstr>
      <vt:lpstr>Rockwell Std</vt:lpstr>
      <vt:lpstr>Office Theme</vt:lpstr>
      <vt:lpstr>agosto 2026</vt:lpstr>
      <vt:lpstr>septiembre 2026</vt:lpstr>
      <vt:lpstr>octubre 2026</vt:lpstr>
      <vt:lpstr>noviembre 2026</vt:lpstr>
      <vt:lpstr>diciembre 2026</vt:lpstr>
      <vt:lpstr>enero 2027</vt:lpstr>
      <vt:lpstr>febrero 2027</vt:lpstr>
      <vt:lpstr>marzo 2027</vt:lpstr>
      <vt:lpstr>PowerPoint Presentation</vt:lpstr>
      <vt:lpstr>mayo 2027</vt:lpstr>
      <vt:lpstr>junio 2027</vt:lpstr>
      <vt:lpstr>julio 2027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Marc Drumwright</cp:lastModifiedBy>
  <cp:revision>1</cp:revision>
  <dcterms:created xsi:type="dcterms:W3CDTF">2026-06-22T13:55:24Z</dcterms:created>
  <dcterms:modified xsi:type="dcterms:W3CDTF">2026-06-22T14:00:01Z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StructuredOutput v10.0.19912.1</vt:lpwstr>
  </property>
  <property fmtid="{D5CDD505-2E9C-101B-9397-08002B2CF9AE}" pid="3" name="Created">
    <vt:filetime>2026-06-22T00:00:00Z</vt:filetime>
  </property>
  <property fmtid="{D5CDD505-2E9C-101B-9397-08002B2CF9AE}" pid="4" name="CreationClient">
    <vt:lpwstr>hz-json-import</vt:lpwstr>
  </property>
  <property fmtid="{D5CDD505-2E9C-101B-9397-08002B2CF9AE}" pid="5" name="Creator">
    <vt:lpwstr>Adobe Express</vt:lpwstr>
  </property>
  <property fmtid="{D5CDD505-2E9C-101B-9397-08002B2CF9AE}" pid="6" name="LastSaved">
    <vt:filetime>2026-06-22T00:00:00Z</vt:filetime>
  </property>
  <property fmtid="{D5CDD505-2E9C-101B-9397-08002B2CF9AE}" pid="7" name="Producer">
    <vt:lpwstr>Adobe Express</vt:lpwstr>
  </property>
</Properties>
</file>